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5" r:id="rId7"/>
    <p:sldId id="266" r:id="rId8"/>
    <p:sldId id="267" r:id="rId9"/>
    <p:sldId id="271" r:id="rId10"/>
    <p:sldId id="273" r:id="rId11"/>
    <p:sldId id="27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11">
          <p15:clr>
            <a:srgbClr val="A4A3A4"/>
          </p15:clr>
        </p15:guide>
        <p15:guide id="2" pos="374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27E0"/>
    <a:srgbClr val="A027E1"/>
    <a:srgbClr val="7326DE"/>
    <a:srgbClr val="5826DD"/>
    <a:srgbClr val="4826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88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824" y="44"/>
      </p:cViewPr>
      <p:guideLst>
        <p:guide orient="horz" pos="1911"/>
        <p:guide pos="37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67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9368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9369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9370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9371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937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1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1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104931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931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931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38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3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934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934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21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22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2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932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932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2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2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932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933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4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4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3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93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93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4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48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49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5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935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935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53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54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355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5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357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5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9359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9360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18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9319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932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61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62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36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36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936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936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31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332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104933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33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933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933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75C4D-A8F9-4DD8-97E0-2A1461156B3C}" type="datetimeFigureOut">
              <a:rPr lang="en-IN" smtClean="0"/>
              <a:t>18-06-2024</a:t>
            </a:fld>
            <a:endParaRPr lang="en-IN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Freeform: Shape 5"/>
          <p:cNvSpPr/>
          <p:nvPr/>
        </p:nvSpPr>
        <p:spPr>
          <a:xfrm>
            <a:off x="6981185" y="4980844"/>
            <a:ext cx="2302344" cy="1877561"/>
          </a:xfrm>
          <a:custGeom>
            <a:avLst/>
            <a:gdLst>
              <a:gd name="connsiteX0" fmla="*/ 2302237 w 2302344"/>
              <a:gd name="connsiteY0" fmla="*/ 1877453 h 1877561"/>
              <a:gd name="connsiteX1" fmla="*/ 1454758 w 2302344"/>
              <a:gd name="connsiteY1" fmla="*/ 1877453 h 1877561"/>
              <a:gd name="connsiteX2" fmla="*/ 47530 w 2302344"/>
              <a:gd name="connsiteY2" fmla="*/ 471310 h 1877561"/>
              <a:gd name="connsiteX3" fmla="*/ 40485 w 2302344"/>
              <a:gd name="connsiteY3" fmla="*/ 248874 h 1877561"/>
              <a:gd name="connsiteX4" fmla="*/ 47530 w 2302344"/>
              <a:gd name="connsiteY4" fmla="*/ 241287 h 1877561"/>
              <a:gd name="connsiteX5" fmla="*/ 241247 w 2302344"/>
              <a:gd name="connsiteY5" fmla="*/ 47569 h 1877561"/>
              <a:gd name="connsiteX6" fmla="*/ 471134 w 2302344"/>
              <a:gd name="connsiteY6" fmla="*/ 47435 h 1877561"/>
              <a:gd name="connsiteX7" fmla="*/ 471270 w 2302344"/>
              <a:gd name="connsiteY7" fmla="*/ 47569 h 1877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02344" h="1877561">
                <a:moveTo>
                  <a:pt x="2302237" y="1877453"/>
                </a:moveTo>
                <a:lnTo>
                  <a:pt x="1454758" y="1877453"/>
                </a:lnTo>
                <a:lnTo>
                  <a:pt x="47530" y="471310"/>
                </a:lnTo>
                <a:cubicBezTo>
                  <a:pt x="-13159" y="410647"/>
                  <a:pt x="-16248" y="313247"/>
                  <a:pt x="40485" y="248874"/>
                </a:cubicBezTo>
                <a:lnTo>
                  <a:pt x="47530" y="241287"/>
                </a:lnTo>
                <a:lnTo>
                  <a:pt x="241247" y="47569"/>
                </a:lnTo>
                <a:cubicBezTo>
                  <a:pt x="304700" y="-15937"/>
                  <a:pt x="407627" y="-16018"/>
                  <a:pt x="471134" y="47435"/>
                </a:cubicBezTo>
                <a:cubicBezTo>
                  <a:pt x="471188" y="47488"/>
                  <a:pt x="471216" y="47516"/>
                  <a:pt x="471270" y="47569"/>
                </a:cubicBezTo>
                <a:close/>
              </a:path>
            </a:pathLst>
          </a:custGeom>
          <a:solidFill>
            <a:srgbClr val="A4A4A4">
              <a:alpha val="14000"/>
            </a:srgbClr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8585" name="Freeform: Shape 6"/>
          <p:cNvSpPr/>
          <p:nvPr/>
        </p:nvSpPr>
        <p:spPr>
          <a:xfrm>
            <a:off x="7018297" y="4689516"/>
            <a:ext cx="2746952" cy="2168888"/>
          </a:xfrm>
          <a:custGeom>
            <a:avLst/>
            <a:gdLst>
              <a:gd name="connsiteX0" fmla="*/ 2746845 w 2746952"/>
              <a:gd name="connsiteY0" fmla="*/ 2168781 h 2168888"/>
              <a:gd name="connsiteX1" fmla="*/ 1591044 w 2746952"/>
              <a:gd name="connsiteY1" fmla="*/ 2168781 h 2168888"/>
              <a:gd name="connsiteX2" fmla="*/ 54581 w 2746952"/>
              <a:gd name="connsiteY2" fmla="*/ 632319 h 2168888"/>
              <a:gd name="connsiteX3" fmla="*/ 3917 w 2746952"/>
              <a:gd name="connsiteY3" fmla="*/ 539930 h 2168888"/>
              <a:gd name="connsiteX4" fmla="*/ 54581 w 2746952"/>
              <a:gd name="connsiteY4" fmla="*/ 370055 h 2168888"/>
              <a:gd name="connsiteX5" fmla="*/ 370489 w 2746952"/>
              <a:gd name="connsiteY5" fmla="*/ 54147 h 2168888"/>
              <a:gd name="connsiteX6" fmla="*/ 632753 w 2746952"/>
              <a:gd name="connsiteY6" fmla="*/ 54147 h 2168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46952" h="2168888">
                <a:moveTo>
                  <a:pt x="2746845" y="2168781"/>
                </a:moveTo>
                <a:lnTo>
                  <a:pt x="1591044" y="2168781"/>
                </a:lnTo>
                <a:lnTo>
                  <a:pt x="54581" y="632319"/>
                </a:lnTo>
                <a:cubicBezTo>
                  <a:pt x="28815" y="607311"/>
                  <a:pt x="11150" y="575097"/>
                  <a:pt x="3917" y="539930"/>
                </a:cubicBezTo>
                <a:cubicBezTo>
                  <a:pt x="-9116" y="478374"/>
                  <a:pt x="9958" y="414407"/>
                  <a:pt x="54581" y="370055"/>
                </a:cubicBezTo>
                <a:lnTo>
                  <a:pt x="370489" y="54147"/>
                </a:lnTo>
                <a:cubicBezTo>
                  <a:pt x="442936" y="-18193"/>
                  <a:pt x="560305" y="-18193"/>
                  <a:pt x="632753" y="5414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32000">
                <a:schemeClr val="accent3"/>
              </a:gs>
              <a:gs pos="58000">
                <a:schemeClr val="accent4"/>
              </a:gs>
              <a:gs pos="82000">
                <a:schemeClr val="accent5"/>
              </a:gs>
              <a:gs pos="100000">
                <a:schemeClr val="accent6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8586" name="Freeform: Shape 7"/>
          <p:cNvSpPr/>
          <p:nvPr/>
        </p:nvSpPr>
        <p:spPr>
          <a:xfrm>
            <a:off x="5067008" y="-1083"/>
            <a:ext cx="1821741" cy="3992473"/>
          </a:xfrm>
          <a:custGeom>
            <a:avLst/>
            <a:gdLst>
              <a:gd name="connsiteX0" fmla="*/ 1821634 w 1821741"/>
              <a:gd name="connsiteY0" fmla="*/ 3980987 h 3992473"/>
              <a:gd name="connsiteX1" fmla="*/ 1810255 w 1821741"/>
              <a:gd name="connsiteY1" fmla="*/ 3992366 h 3992473"/>
              <a:gd name="connsiteX2" fmla="*/ 536869 w 1821741"/>
              <a:gd name="connsiteY2" fmla="*/ 2718979 h 3992473"/>
              <a:gd name="connsiteX3" fmla="*/ 536869 w 1821741"/>
              <a:gd name="connsiteY3" fmla="*/ 121270 h 3992473"/>
              <a:gd name="connsiteX4" fmla="*/ 657976 w 1821741"/>
              <a:gd name="connsiteY4" fmla="*/ -108 h 3992473"/>
              <a:gd name="connsiteX5" fmla="*/ 681005 w 1821741"/>
              <a:gd name="connsiteY5" fmla="*/ -108 h 3992473"/>
              <a:gd name="connsiteX6" fmla="*/ 548247 w 1821741"/>
              <a:gd name="connsiteY6" fmla="*/ 132650 h 3992473"/>
              <a:gd name="connsiteX7" fmla="*/ 548247 w 1821741"/>
              <a:gd name="connsiteY7" fmla="*/ 2706516 h 3992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1741" h="3992473">
                <a:moveTo>
                  <a:pt x="1821634" y="3980987"/>
                </a:moveTo>
                <a:lnTo>
                  <a:pt x="1810255" y="3992366"/>
                </a:lnTo>
                <a:lnTo>
                  <a:pt x="536869" y="2718979"/>
                </a:lnTo>
                <a:cubicBezTo>
                  <a:pt x="-179100" y="2001060"/>
                  <a:pt x="-179100" y="839189"/>
                  <a:pt x="536869" y="121270"/>
                </a:cubicBezTo>
                <a:lnTo>
                  <a:pt x="657976" y="-108"/>
                </a:lnTo>
                <a:lnTo>
                  <a:pt x="681005" y="-108"/>
                </a:lnTo>
                <a:lnTo>
                  <a:pt x="548247" y="132650"/>
                </a:lnTo>
                <a:cubicBezTo>
                  <a:pt x="-160948" y="844039"/>
                  <a:pt x="-160948" y="1995127"/>
                  <a:pt x="548247" y="270651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0000">
                <a:schemeClr val="accent1"/>
              </a:gs>
              <a:gs pos="100000">
                <a:schemeClr val="accent1"/>
              </a:gs>
            </a:gsLst>
            <a:lin ang="270000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8587" name="Freeform: Shape 8"/>
          <p:cNvSpPr/>
          <p:nvPr/>
        </p:nvSpPr>
        <p:spPr>
          <a:xfrm>
            <a:off x="5424403" y="0"/>
            <a:ext cx="6768408" cy="6858405"/>
          </a:xfrm>
          <a:custGeom>
            <a:avLst/>
            <a:gdLst>
              <a:gd name="connsiteX0" fmla="*/ 6768301 w 6768408"/>
              <a:gd name="connsiteY0" fmla="*/ -108 h 6858405"/>
              <a:gd name="connsiteX1" fmla="*/ 6768301 w 6768408"/>
              <a:gd name="connsiteY1" fmla="*/ 6858298 h 6858405"/>
              <a:gd name="connsiteX2" fmla="*/ 4825168 w 6768408"/>
              <a:gd name="connsiteY2" fmla="*/ 6858298 h 6858405"/>
              <a:gd name="connsiteX3" fmla="*/ 433338 w 6768408"/>
              <a:gd name="connsiteY3" fmla="*/ 2466198 h 6858405"/>
              <a:gd name="connsiteX4" fmla="*/ 432851 w 6768408"/>
              <a:gd name="connsiteY4" fmla="*/ 374539 h 6858405"/>
              <a:gd name="connsiteX5" fmla="*/ 433338 w 6768408"/>
              <a:gd name="connsiteY5" fmla="*/ 374051 h 6858405"/>
              <a:gd name="connsiteX6" fmla="*/ 807226 w 6768408"/>
              <a:gd name="connsiteY6" fmla="*/ -108 h 6858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8408" h="6858405">
                <a:moveTo>
                  <a:pt x="6768301" y="-108"/>
                </a:moveTo>
                <a:lnTo>
                  <a:pt x="6768301" y="6858298"/>
                </a:lnTo>
                <a:lnTo>
                  <a:pt x="4825168" y="6858298"/>
                </a:lnTo>
                <a:lnTo>
                  <a:pt x="433338" y="2466198"/>
                </a:lnTo>
                <a:cubicBezTo>
                  <a:pt x="-144400" y="1888731"/>
                  <a:pt x="-144617" y="952277"/>
                  <a:pt x="432851" y="374539"/>
                </a:cubicBezTo>
                <a:cubicBezTo>
                  <a:pt x="433014" y="374376"/>
                  <a:pt x="433176" y="374214"/>
                  <a:pt x="433338" y="374051"/>
                </a:cubicBezTo>
                <a:lnTo>
                  <a:pt x="807226" y="-10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8588" name="Freeform: Shape 9"/>
          <p:cNvSpPr/>
          <p:nvPr/>
        </p:nvSpPr>
        <p:spPr>
          <a:xfrm>
            <a:off x="5661419" y="5739993"/>
            <a:ext cx="27640" cy="27637"/>
          </a:xfrm>
          <a:custGeom>
            <a:avLst/>
            <a:gdLst>
              <a:gd name="connsiteX0" fmla="*/ -104 w 27640"/>
              <a:gd name="connsiteY0" fmla="*/ 13439 h 27637"/>
              <a:gd name="connsiteX1" fmla="*/ 13442 w 27640"/>
              <a:gd name="connsiteY1" fmla="*/ 27528 h 27637"/>
              <a:gd name="connsiteX2" fmla="*/ 27531 w 27640"/>
              <a:gd name="connsiteY2" fmla="*/ 13981 h 27637"/>
              <a:gd name="connsiteX3" fmla="*/ 13984 w 27640"/>
              <a:gd name="connsiteY3" fmla="*/ -108 h 27637"/>
              <a:gd name="connsiteX4" fmla="*/ 13713 w 27640"/>
              <a:gd name="connsiteY4" fmla="*/ -108 h 27637"/>
              <a:gd name="connsiteX5" fmla="*/ -104 w 27640"/>
              <a:gd name="connsiteY5" fmla="*/ 13439 h 27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40" h="27637">
                <a:moveTo>
                  <a:pt x="-104" y="13439"/>
                </a:moveTo>
                <a:cubicBezTo>
                  <a:pt x="-267" y="21080"/>
                  <a:pt x="5802" y="27365"/>
                  <a:pt x="13442" y="27528"/>
                </a:cubicBezTo>
                <a:cubicBezTo>
                  <a:pt x="21083" y="27663"/>
                  <a:pt x="27368" y="21621"/>
                  <a:pt x="27531" y="13981"/>
                </a:cubicBezTo>
                <a:cubicBezTo>
                  <a:pt x="27666" y="6341"/>
                  <a:pt x="21625" y="55"/>
                  <a:pt x="13984" y="-108"/>
                </a:cubicBezTo>
                <a:cubicBezTo>
                  <a:pt x="13903" y="-108"/>
                  <a:pt x="13795" y="-108"/>
                  <a:pt x="13713" y="-108"/>
                </a:cubicBezTo>
                <a:cubicBezTo>
                  <a:pt x="6181" y="-108"/>
                  <a:pt x="31" y="5907"/>
                  <a:pt x="-104" y="13439"/>
                </a:cubicBezTo>
                <a:close/>
              </a:path>
            </a:pathLst>
          </a:custGeom>
          <a:solidFill>
            <a:srgbClr val="929493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8589" name="Freeform: Shape 10"/>
          <p:cNvSpPr/>
          <p:nvPr/>
        </p:nvSpPr>
        <p:spPr>
          <a:xfrm>
            <a:off x="6792027" y="3894666"/>
            <a:ext cx="181525" cy="181525"/>
          </a:xfrm>
          <a:custGeom>
            <a:avLst/>
            <a:gdLst>
              <a:gd name="connsiteX0" fmla="*/ 181526 w 181525"/>
              <a:gd name="connsiteY0" fmla="*/ 90763 h 181525"/>
              <a:gd name="connsiteX1" fmla="*/ 90763 w 181525"/>
              <a:gd name="connsiteY1" fmla="*/ 181526 h 181525"/>
              <a:gd name="connsiteX2" fmla="*/ 0 w 181525"/>
              <a:gd name="connsiteY2" fmla="*/ 90763 h 181525"/>
              <a:gd name="connsiteX3" fmla="*/ 90763 w 181525"/>
              <a:gd name="connsiteY3" fmla="*/ 0 h 181525"/>
              <a:gd name="connsiteX4" fmla="*/ 181526 w 181525"/>
              <a:gd name="connsiteY4" fmla="*/ 90763 h 181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525" h="181525">
                <a:moveTo>
                  <a:pt x="181526" y="90763"/>
                </a:moveTo>
                <a:cubicBezTo>
                  <a:pt x="181526" y="140890"/>
                  <a:pt x="140890" y="181526"/>
                  <a:pt x="90763" y="181526"/>
                </a:cubicBezTo>
                <a:cubicBezTo>
                  <a:pt x="40636" y="181526"/>
                  <a:pt x="0" y="140890"/>
                  <a:pt x="0" y="90763"/>
                </a:cubicBezTo>
                <a:cubicBezTo>
                  <a:pt x="0" y="40636"/>
                  <a:pt x="40636" y="0"/>
                  <a:pt x="90763" y="0"/>
                </a:cubicBezTo>
                <a:cubicBezTo>
                  <a:pt x="140890" y="0"/>
                  <a:pt x="181526" y="40636"/>
                  <a:pt x="181526" y="90763"/>
                </a:cubicBezTo>
                <a:close/>
              </a:path>
            </a:pathLst>
          </a:custGeom>
          <a:gradFill>
            <a:gsLst>
              <a:gs pos="0">
                <a:srgbClr val="4826DC"/>
              </a:gs>
              <a:gs pos="50000">
                <a:srgbClr val="4826DC"/>
              </a:gs>
              <a:gs pos="100000">
                <a:srgbClr val="4826DC"/>
              </a:gs>
            </a:gsLst>
            <a:lin ang="270000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8590" name="Freeform: Shape 11"/>
          <p:cNvSpPr/>
          <p:nvPr/>
        </p:nvSpPr>
        <p:spPr>
          <a:xfrm>
            <a:off x="7266432" y="6130137"/>
            <a:ext cx="739647" cy="728268"/>
          </a:xfrm>
          <a:custGeom>
            <a:avLst/>
            <a:gdLst>
              <a:gd name="connsiteX0" fmla="*/ 739648 w 739647"/>
              <a:gd name="connsiteY0" fmla="*/ 728269 h 728268"/>
              <a:gd name="connsiteX1" fmla="*/ 717431 w 739647"/>
              <a:gd name="connsiteY1" fmla="*/ 728269 h 728268"/>
              <a:gd name="connsiteX2" fmla="*/ 0 w 739647"/>
              <a:gd name="connsiteY2" fmla="*/ 11108 h 728268"/>
              <a:gd name="connsiteX3" fmla="*/ 11108 w 739647"/>
              <a:gd name="connsiteY3" fmla="*/ 0 h 728268"/>
              <a:gd name="connsiteX4" fmla="*/ 739648 w 739647"/>
              <a:gd name="connsiteY4" fmla="*/ 728269 h 72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647" h="728268">
                <a:moveTo>
                  <a:pt x="739648" y="728269"/>
                </a:moveTo>
                <a:lnTo>
                  <a:pt x="717431" y="728269"/>
                </a:lnTo>
                <a:lnTo>
                  <a:pt x="0" y="11108"/>
                </a:lnTo>
                <a:lnTo>
                  <a:pt x="11108" y="0"/>
                </a:lnTo>
                <a:lnTo>
                  <a:pt x="739648" y="728269"/>
                </a:lnTo>
                <a:close/>
              </a:path>
            </a:pathLst>
          </a:custGeom>
          <a:solidFill>
            <a:schemeClr val="accent6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048591" name="Freeform: Shape 12"/>
          <p:cNvSpPr/>
          <p:nvPr/>
        </p:nvSpPr>
        <p:spPr>
          <a:xfrm>
            <a:off x="7181358" y="6044793"/>
            <a:ext cx="181525" cy="181525"/>
          </a:xfrm>
          <a:custGeom>
            <a:avLst/>
            <a:gdLst>
              <a:gd name="connsiteX0" fmla="*/ 181526 w 181525"/>
              <a:gd name="connsiteY0" fmla="*/ 90763 h 181525"/>
              <a:gd name="connsiteX1" fmla="*/ 90763 w 181525"/>
              <a:gd name="connsiteY1" fmla="*/ 181526 h 181525"/>
              <a:gd name="connsiteX2" fmla="*/ 0 w 181525"/>
              <a:gd name="connsiteY2" fmla="*/ 90763 h 181525"/>
              <a:gd name="connsiteX3" fmla="*/ 90763 w 181525"/>
              <a:gd name="connsiteY3" fmla="*/ 0 h 181525"/>
              <a:gd name="connsiteX4" fmla="*/ 181526 w 181525"/>
              <a:gd name="connsiteY4" fmla="*/ 90763 h 181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525" h="181525">
                <a:moveTo>
                  <a:pt x="181526" y="90763"/>
                </a:moveTo>
                <a:cubicBezTo>
                  <a:pt x="181526" y="140890"/>
                  <a:pt x="140890" y="181526"/>
                  <a:pt x="90763" y="181526"/>
                </a:cubicBezTo>
                <a:cubicBezTo>
                  <a:pt x="40636" y="181526"/>
                  <a:pt x="0" y="140890"/>
                  <a:pt x="0" y="90763"/>
                </a:cubicBezTo>
                <a:cubicBezTo>
                  <a:pt x="0" y="40636"/>
                  <a:pt x="40636" y="0"/>
                  <a:pt x="90763" y="0"/>
                </a:cubicBezTo>
                <a:cubicBezTo>
                  <a:pt x="140890" y="0"/>
                  <a:pt x="181526" y="40636"/>
                  <a:pt x="181526" y="90763"/>
                </a:cubicBezTo>
                <a:close/>
              </a:path>
            </a:pathLst>
          </a:custGeom>
          <a:solidFill>
            <a:schemeClr val="accent6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097152" name="Picture 21" descr="A picture containing fictional character, cartoon, automaton, robot  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090" y="262803"/>
            <a:ext cx="6858910" cy="6595197"/>
          </a:xfrm>
          <a:prstGeom prst="rect">
            <a:avLst/>
          </a:prstGeom>
        </p:spPr>
      </p:pic>
      <p:sp>
        <p:nvSpPr>
          <p:cNvPr id="1048592" name="TextBox 22"/>
          <p:cNvSpPr txBox="1"/>
          <p:nvPr/>
        </p:nvSpPr>
        <p:spPr>
          <a:xfrm>
            <a:off x="387604" y="2786670"/>
            <a:ext cx="4944676" cy="891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Montserrat" panose="00000500000000000000" pitchFamily="2" charset="0"/>
              </a:rPr>
              <a:t>AI Chatbot </a:t>
            </a:r>
            <a:endParaRPr lang="en-IN" sz="54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049381" name="TextBox 1049380"/>
          <p:cNvSpPr txBox="1"/>
          <p:nvPr/>
        </p:nvSpPr>
        <p:spPr>
          <a:xfrm>
            <a:off x="387603" y="4151785"/>
            <a:ext cx="3684300" cy="12003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Montserrat" panose="00000500000000000000" pitchFamily="2" charset="0"/>
              </a:rPr>
              <a:t>Presented By </a:t>
            </a:r>
          </a:p>
          <a:p>
            <a:r>
              <a:rPr lang="en-US" dirty="0">
                <a:solidFill>
                  <a:srgbClr val="FFFFFF"/>
                </a:solidFill>
                <a:latin typeface="Montserrat" panose="00000500000000000000" pitchFamily="2" charset="0"/>
              </a:rPr>
              <a:t>Ch Eswar (192210671)</a:t>
            </a:r>
          </a:p>
          <a:p>
            <a:r>
              <a:rPr lang="en-US" dirty="0">
                <a:solidFill>
                  <a:srgbClr val="FFFFFF"/>
                </a:solidFill>
                <a:latin typeface="Montserrat" panose="00000500000000000000" pitchFamily="2" charset="0"/>
              </a:rPr>
              <a:t>G Monish Kumar (192210711)</a:t>
            </a:r>
          </a:p>
          <a:p>
            <a:r>
              <a:rPr lang="en-US" dirty="0">
                <a:solidFill>
                  <a:srgbClr val="FFFFFF"/>
                </a:solidFill>
                <a:latin typeface="Montserrat" panose="00000500000000000000" pitchFamily="2" charset="0"/>
              </a:rPr>
              <a:t>PV Santhan (192211165)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1"/>
          <p:cNvGrpSpPr/>
          <p:nvPr/>
        </p:nvGrpSpPr>
        <p:grpSpPr>
          <a:xfrm>
            <a:off x="1104669" y="1498023"/>
            <a:ext cx="4267200" cy="3815180"/>
            <a:chOff x="7356244" y="1696711"/>
            <a:chExt cx="4267200" cy="3815180"/>
          </a:xfrm>
        </p:grpSpPr>
        <p:sp>
          <p:nvSpPr>
            <p:cNvPr id="1048711" name="TextBox 2"/>
            <p:cNvSpPr txBox="1"/>
            <p:nvPr/>
          </p:nvSpPr>
          <p:spPr>
            <a:xfrm>
              <a:off x="7356244" y="1696711"/>
              <a:ext cx="4267200" cy="12852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Future Trends In Technology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712" name="TextBox 3"/>
            <p:cNvSpPr txBox="1"/>
            <p:nvPr/>
          </p:nvSpPr>
          <p:spPr>
            <a:xfrm>
              <a:off x="7356244" y="3020150"/>
              <a:ext cx="3975331" cy="24917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Future trends in technology include advancements in AI Chatbot capabilities, such as improved natural language understanding and contextual conversations.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1048713" name="Freeform: Shape 5"/>
          <p:cNvSpPr/>
          <p:nvPr/>
        </p:nvSpPr>
        <p:spPr>
          <a:xfrm rot="5400000">
            <a:off x="6443709" y="1109709"/>
            <a:ext cx="6845300" cy="4651282"/>
          </a:xfrm>
          <a:custGeom>
            <a:avLst/>
            <a:gdLst>
              <a:gd name="connsiteX0" fmla="*/ 7152445 w 7154006"/>
              <a:gd name="connsiteY0" fmla="*/ -684 h 4651282"/>
              <a:gd name="connsiteX1" fmla="*/ 2884221 w 7154006"/>
              <a:gd name="connsiteY1" fmla="*/ 4267539 h 4651282"/>
              <a:gd name="connsiteX2" fmla="*/ 1033916 w 7154006"/>
              <a:gd name="connsiteY2" fmla="*/ 4267539 h 4651282"/>
              <a:gd name="connsiteX3" fmla="*/ -1562 w 7154006"/>
              <a:gd name="connsiteY3" fmla="*/ 3231793 h 4651282"/>
              <a:gd name="connsiteX4" fmla="*/ -1562 w 7154006"/>
              <a:gd name="connsiteY4" fmla="*/ -684 h 465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4006" h="4651282">
                <a:moveTo>
                  <a:pt x="7152445" y="-684"/>
                </a:moveTo>
                <a:lnTo>
                  <a:pt x="2884221" y="4267539"/>
                </a:lnTo>
                <a:cubicBezTo>
                  <a:pt x="2373260" y="4778285"/>
                  <a:pt x="1544877" y="4778285"/>
                  <a:pt x="1033916" y="4267539"/>
                </a:cubicBezTo>
                <a:lnTo>
                  <a:pt x="-1562" y="3231793"/>
                </a:lnTo>
                <a:lnTo>
                  <a:pt x="-1562" y="-684"/>
                </a:ln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097167" name="Picture 2" descr="Chatbot 3D Icon download in PNG, OBJ or Blend format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5951538" y="635000"/>
            <a:ext cx="5410200" cy="5410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4" name="Freeform: Shape 7"/>
          <p:cNvSpPr/>
          <p:nvPr/>
        </p:nvSpPr>
        <p:spPr>
          <a:xfrm>
            <a:off x="0" y="0"/>
            <a:ext cx="12198837" cy="6861794"/>
          </a:xfrm>
          <a:custGeom>
            <a:avLst/>
            <a:gdLst>
              <a:gd name="connsiteX0" fmla="*/ 0 w 12198837"/>
              <a:gd name="connsiteY0" fmla="*/ 0 h 6861794"/>
              <a:gd name="connsiteX1" fmla="*/ 12198837 w 12198837"/>
              <a:gd name="connsiteY1" fmla="*/ 0 h 6861794"/>
              <a:gd name="connsiteX2" fmla="*/ 12198837 w 12198837"/>
              <a:gd name="connsiteY2" fmla="*/ 6861795 h 6861794"/>
              <a:gd name="connsiteX3" fmla="*/ 0 w 12198837"/>
              <a:gd name="connsiteY3" fmla="*/ 6861795 h 6861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8837" h="6861794">
                <a:moveTo>
                  <a:pt x="0" y="0"/>
                </a:moveTo>
                <a:lnTo>
                  <a:pt x="12198837" y="0"/>
                </a:lnTo>
                <a:lnTo>
                  <a:pt x="12198837" y="6861795"/>
                </a:lnTo>
                <a:lnTo>
                  <a:pt x="0" y="686179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8715" name="Freeform: Shape 8"/>
          <p:cNvSpPr/>
          <p:nvPr/>
        </p:nvSpPr>
        <p:spPr>
          <a:xfrm>
            <a:off x="-1" y="0"/>
            <a:ext cx="7154006" cy="4651282"/>
          </a:xfrm>
          <a:custGeom>
            <a:avLst/>
            <a:gdLst>
              <a:gd name="connsiteX0" fmla="*/ 7152445 w 7154006"/>
              <a:gd name="connsiteY0" fmla="*/ -684 h 4651282"/>
              <a:gd name="connsiteX1" fmla="*/ 2884221 w 7154006"/>
              <a:gd name="connsiteY1" fmla="*/ 4267539 h 4651282"/>
              <a:gd name="connsiteX2" fmla="*/ 1033916 w 7154006"/>
              <a:gd name="connsiteY2" fmla="*/ 4267539 h 4651282"/>
              <a:gd name="connsiteX3" fmla="*/ -1562 w 7154006"/>
              <a:gd name="connsiteY3" fmla="*/ 3231793 h 4651282"/>
              <a:gd name="connsiteX4" fmla="*/ -1562 w 7154006"/>
              <a:gd name="connsiteY4" fmla="*/ -684 h 465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4006" h="4651282">
                <a:moveTo>
                  <a:pt x="7152445" y="-684"/>
                </a:moveTo>
                <a:lnTo>
                  <a:pt x="2884221" y="4267539"/>
                </a:lnTo>
                <a:cubicBezTo>
                  <a:pt x="2373260" y="4778285"/>
                  <a:pt x="1544877" y="4778285"/>
                  <a:pt x="1033916" y="4267539"/>
                </a:cubicBezTo>
                <a:lnTo>
                  <a:pt x="-1562" y="3231793"/>
                </a:lnTo>
                <a:lnTo>
                  <a:pt x="-1562" y="-684"/>
                </a:ln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8716" name="Freeform: Shape 9"/>
          <p:cNvSpPr/>
          <p:nvPr/>
        </p:nvSpPr>
        <p:spPr>
          <a:xfrm>
            <a:off x="3307121" y="1632909"/>
            <a:ext cx="2707047" cy="5227801"/>
          </a:xfrm>
          <a:custGeom>
            <a:avLst/>
            <a:gdLst>
              <a:gd name="connsiteX0" fmla="*/ 435298 w 2707047"/>
              <a:gd name="connsiteY0" fmla="*/ 4301423 h 5227801"/>
              <a:gd name="connsiteX1" fmla="*/ 1362075 w 2707047"/>
              <a:gd name="connsiteY1" fmla="*/ 5227118 h 5227801"/>
              <a:gd name="connsiteX2" fmla="*/ 1334968 w 2707047"/>
              <a:gd name="connsiteY2" fmla="*/ 5227118 h 5227801"/>
              <a:gd name="connsiteX3" fmla="*/ 421744 w 2707047"/>
              <a:gd name="connsiteY3" fmla="*/ 4313621 h 5227801"/>
              <a:gd name="connsiteX4" fmla="*/ 421473 w 2707047"/>
              <a:gd name="connsiteY4" fmla="*/ 2269992 h 5227801"/>
              <a:gd name="connsiteX5" fmla="*/ 421744 w 2707047"/>
              <a:gd name="connsiteY5" fmla="*/ 2269775 h 5227801"/>
              <a:gd name="connsiteX6" fmla="*/ 2692200 w 2707047"/>
              <a:gd name="connsiteY6" fmla="*/ -684 h 5227801"/>
              <a:gd name="connsiteX7" fmla="*/ 2705486 w 2707047"/>
              <a:gd name="connsiteY7" fmla="*/ 12598 h 5227801"/>
              <a:gd name="connsiteX8" fmla="*/ 435026 w 2707047"/>
              <a:gd name="connsiteY8" fmla="*/ 2283057 h 5227801"/>
              <a:gd name="connsiteX9" fmla="*/ 435026 w 2707047"/>
              <a:gd name="connsiteY9" fmla="*/ 4300339 h 5227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07047" h="5227801">
                <a:moveTo>
                  <a:pt x="435298" y="4301423"/>
                </a:moveTo>
                <a:lnTo>
                  <a:pt x="1362075" y="5227118"/>
                </a:lnTo>
                <a:lnTo>
                  <a:pt x="1334968" y="5227118"/>
                </a:lnTo>
                <a:lnTo>
                  <a:pt x="421744" y="4313621"/>
                </a:lnTo>
                <a:cubicBezTo>
                  <a:pt x="-142619" y="3749340"/>
                  <a:pt x="-142619" y="2834381"/>
                  <a:pt x="421473" y="2269992"/>
                </a:cubicBezTo>
                <a:cubicBezTo>
                  <a:pt x="421473" y="2269937"/>
                  <a:pt x="421744" y="2269856"/>
                  <a:pt x="421744" y="2269775"/>
                </a:cubicBezTo>
                <a:lnTo>
                  <a:pt x="2692200" y="-684"/>
                </a:lnTo>
                <a:lnTo>
                  <a:pt x="2705486" y="12598"/>
                </a:lnTo>
                <a:lnTo>
                  <a:pt x="435026" y="2283057"/>
                </a:lnTo>
                <a:cubicBezTo>
                  <a:pt x="-122018" y="2840155"/>
                  <a:pt x="-122018" y="3743242"/>
                  <a:pt x="435026" y="4300339"/>
                </a:cubicBezTo>
                <a:close/>
              </a:path>
            </a:pathLst>
          </a:custGeom>
          <a:solidFill>
            <a:srgbClr val="FFFFFF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8717" name="Freeform: Shape 10"/>
          <p:cNvSpPr/>
          <p:nvPr/>
        </p:nvSpPr>
        <p:spPr>
          <a:xfrm>
            <a:off x="5916312" y="1549149"/>
            <a:ext cx="183241" cy="183241"/>
          </a:xfrm>
          <a:custGeom>
            <a:avLst/>
            <a:gdLst>
              <a:gd name="connsiteX0" fmla="*/ 183242 w 183241"/>
              <a:gd name="connsiteY0" fmla="*/ 91621 h 183241"/>
              <a:gd name="connsiteX1" fmla="*/ 91621 w 183241"/>
              <a:gd name="connsiteY1" fmla="*/ 183241 h 183241"/>
              <a:gd name="connsiteX2" fmla="*/ 0 w 183241"/>
              <a:gd name="connsiteY2" fmla="*/ 91621 h 183241"/>
              <a:gd name="connsiteX3" fmla="*/ 91621 w 183241"/>
              <a:gd name="connsiteY3" fmla="*/ 0 h 183241"/>
              <a:gd name="connsiteX4" fmla="*/ 183242 w 183241"/>
              <a:gd name="connsiteY4" fmla="*/ 91621 h 183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241" h="183241">
                <a:moveTo>
                  <a:pt x="183242" y="91621"/>
                </a:moveTo>
                <a:cubicBezTo>
                  <a:pt x="183242" y="142221"/>
                  <a:pt x="142222" y="183241"/>
                  <a:pt x="91621" y="183241"/>
                </a:cubicBezTo>
                <a:cubicBezTo>
                  <a:pt x="41020" y="183241"/>
                  <a:pt x="0" y="142221"/>
                  <a:pt x="0" y="91621"/>
                </a:cubicBezTo>
                <a:cubicBezTo>
                  <a:pt x="0" y="41020"/>
                  <a:pt x="41020" y="0"/>
                  <a:pt x="91621" y="0"/>
                </a:cubicBezTo>
                <a:cubicBezTo>
                  <a:pt x="142222" y="0"/>
                  <a:pt x="183242" y="41020"/>
                  <a:pt x="183242" y="91621"/>
                </a:cubicBezTo>
                <a:close/>
              </a:path>
            </a:pathLst>
          </a:custGeom>
          <a:solidFill>
            <a:srgbClr val="FFFFFF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89" name="Group 3"/>
          <p:cNvGrpSpPr/>
          <p:nvPr/>
        </p:nvGrpSpPr>
        <p:grpSpPr>
          <a:xfrm>
            <a:off x="7347911" y="2172881"/>
            <a:ext cx="3946756" cy="2753963"/>
            <a:chOff x="7356244" y="2268211"/>
            <a:chExt cx="3946756" cy="2753963"/>
          </a:xfrm>
        </p:grpSpPr>
        <p:sp>
          <p:nvSpPr>
            <p:cNvPr id="1048718" name="TextBox 4"/>
            <p:cNvSpPr txBox="1"/>
            <p:nvPr/>
          </p:nvSpPr>
          <p:spPr>
            <a:xfrm>
              <a:off x="7369175" y="2268211"/>
              <a:ext cx="393382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Conclusion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719" name="TextBox 5"/>
            <p:cNvSpPr txBox="1"/>
            <p:nvPr/>
          </p:nvSpPr>
          <p:spPr>
            <a:xfrm>
              <a:off x="7356244" y="2930483"/>
              <a:ext cx="3844925" cy="20916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In conclusion, AI Chatbots revolutionize customer service, enhance user experiences, and drive operational efficiency, empowering businesses to thrive.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2097168" name="Picture 4" descr="2,548 Robot Illustrations - Free in SVG, PNG, EPS - IconScout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600331" y="988314"/>
            <a:ext cx="4881373" cy="488137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Freeform: Shape 69"/>
          <p:cNvSpPr/>
          <p:nvPr/>
        </p:nvSpPr>
        <p:spPr>
          <a:xfrm rot="2700000" flipH="1">
            <a:off x="188615" y="-2350009"/>
            <a:ext cx="5438339" cy="6519027"/>
          </a:xfrm>
          <a:custGeom>
            <a:avLst/>
            <a:gdLst>
              <a:gd name="connsiteX0" fmla="*/ 1240388 w 5438339"/>
              <a:gd name="connsiteY0" fmla="*/ 656528 h 6519027"/>
              <a:gd name="connsiteX1" fmla="*/ 1183247 w 5438339"/>
              <a:gd name="connsiteY1" fmla="*/ 678583 h 6519027"/>
              <a:gd name="connsiteX2" fmla="*/ 687996 w 5438339"/>
              <a:gd name="connsiteY2" fmla="*/ 1454518 h 6519027"/>
              <a:gd name="connsiteX3" fmla="*/ 642328 w 5438339"/>
              <a:gd name="connsiteY3" fmla="*/ 4946724 h 6519027"/>
              <a:gd name="connsiteX4" fmla="*/ 1414729 w 5438339"/>
              <a:gd name="connsiteY4" fmla="*/ 5825487 h 6519027"/>
              <a:gd name="connsiteX5" fmla="*/ 1414731 w 5438339"/>
              <a:gd name="connsiteY5" fmla="*/ 5825487 h 6519027"/>
              <a:gd name="connsiteX6" fmla="*/ 1328221 w 5438339"/>
              <a:gd name="connsiteY6" fmla="*/ 5811124 h 6519027"/>
              <a:gd name="connsiteX7" fmla="*/ 642329 w 5438339"/>
              <a:gd name="connsiteY7" fmla="*/ 4946725 h 6519027"/>
              <a:gd name="connsiteX8" fmla="*/ 687997 w 5438339"/>
              <a:gd name="connsiteY8" fmla="*/ 1454517 h 6519027"/>
              <a:gd name="connsiteX9" fmla="*/ 1183248 w 5438339"/>
              <a:gd name="connsiteY9" fmla="*/ 678583 h 6519027"/>
              <a:gd name="connsiteX10" fmla="*/ 4852504 w 5438339"/>
              <a:gd name="connsiteY10" fmla="*/ 4148140 h 6519027"/>
              <a:gd name="connsiteX11" fmla="*/ 4852504 w 5438339"/>
              <a:gd name="connsiteY11" fmla="*/ 4280435 h 6519027"/>
              <a:gd name="connsiteX12" fmla="*/ 4841883 w 5438339"/>
              <a:gd name="connsiteY12" fmla="*/ 4385793 h 6519027"/>
              <a:gd name="connsiteX13" fmla="*/ 4833291 w 5438339"/>
              <a:gd name="connsiteY13" fmla="*/ 4413472 h 6519027"/>
              <a:gd name="connsiteX14" fmla="*/ 4841883 w 5438339"/>
              <a:gd name="connsiteY14" fmla="*/ 4385793 h 6519027"/>
              <a:gd name="connsiteX15" fmla="*/ 4852504 w 5438339"/>
              <a:gd name="connsiteY15" fmla="*/ 4280435 h 6519027"/>
              <a:gd name="connsiteX16" fmla="*/ 2437121 w 5438339"/>
              <a:gd name="connsiteY16" fmla="*/ 1666609 h 6519027"/>
              <a:gd name="connsiteX17" fmla="*/ 2238678 w 5438339"/>
              <a:gd name="connsiteY17" fmla="*/ 1666608 h 6519027"/>
              <a:gd name="connsiteX18" fmla="*/ 2238626 w 5438339"/>
              <a:gd name="connsiteY18" fmla="*/ 1666614 h 6519027"/>
              <a:gd name="connsiteX19" fmla="*/ 2146138 w 5438339"/>
              <a:gd name="connsiteY19" fmla="*/ 1674774 h 6519027"/>
              <a:gd name="connsiteX20" fmla="*/ 2139270 w 5438339"/>
              <a:gd name="connsiteY20" fmla="*/ 1676630 h 6519027"/>
              <a:gd name="connsiteX21" fmla="*/ 2133320 w 5438339"/>
              <a:gd name="connsiteY21" fmla="*/ 1677229 h 6519027"/>
              <a:gd name="connsiteX22" fmla="*/ 2108324 w 5438339"/>
              <a:gd name="connsiteY22" fmla="*/ 1684989 h 6519027"/>
              <a:gd name="connsiteX23" fmla="*/ 2058930 w 5438339"/>
              <a:gd name="connsiteY23" fmla="*/ 1698331 h 6519027"/>
              <a:gd name="connsiteX24" fmla="*/ 2046180 w 5438339"/>
              <a:gd name="connsiteY24" fmla="*/ 1704280 h 6519027"/>
              <a:gd name="connsiteX25" fmla="*/ 2035190 w 5438339"/>
              <a:gd name="connsiteY25" fmla="*/ 1707691 h 6519027"/>
              <a:gd name="connsiteX26" fmla="*/ 2012692 w 5438339"/>
              <a:gd name="connsiteY26" fmla="*/ 1719902 h 6519027"/>
              <a:gd name="connsiteX27" fmla="*/ 1978462 w 5438339"/>
              <a:gd name="connsiteY27" fmla="*/ 1735872 h 6519027"/>
              <a:gd name="connsiteX28" fmla="*/ 1961082 w 5438339"/>
              <a:gd name="connsiteY28" fmla="*/ 1747916 h 6519027"/>
              <a:gd name="connsiteX29" fmla="*/ 1946388 w 5438339"/>
              <a:gd name="connsiteY29" fmla="*/ 1755891 h 6519027"/>
              <a:gd name="connsiteX30" fmla="*/ 1929684 w 5438339"/>
              <a:gd name="connsiteY30" fmla="*/ 1769674 h 6519027"/>
              <a:gd name="connsiteX31" fmla="*/ 1906143 w 5438339"/>
              <a:gd name="connsiteY31" fmla="*/ 1785987 h 6519027"/>
              <a:gd name="connsiteX32" fmla="*/ 1885595 w 5438339"/>
              <a:gd name="connsiteY32" fmla="*/ 1806051 h 6519027"/>
              <a:gd name="connsiteX33" fmla="*/ 1869019 w 5438339"/>
              <a:gd name="connsiteY33" fmla="*/ 1819727 h 6519027"/>
              <a:gd name="connsiteX34" fmla="*/ 1858371 w 5438339"/>
              <a:gd name="connsiteY34" fmla="*/ 1832633 h 6519027"/>
              <a:gd name="connsiteX35" fmla="*/ 1843381 w 5438339"/>
              <a:gd name="connsiteY35" fmla="*/ 1847269 h 6519027"/>
              <a:gd name="connsiteX36" fmla="*/ 1821243 w 5438339"/>
              <a:gd name="connsiteY36" fmla="*/ 1877632 h 6519027"/>
              <a:gd name="connsiteX37" fmla="*/ 1805183 w 5438339"/>
              <a:gd name="connsiteY37" fmla="*/ 1897097 h 6519027"/>
              <a:gd name="connsiteX38" fmla="*/ 1799742 w 5438339"/>
              <a:gd name="connsiteY38" fmla="*/ 1907121 h 6519027"/>
              <a:gd name="connsiteX39" fmla="*/ 1791585 w 5438339"/>
              <a:gd name="connsiteY39" fmla="*/ 1918309 h 6519027"/>
              <a:gd name="connsiteX40" fmla="*/ 1769186 w 5438339"/>
              <a:gd name="connsiteY40" fmla="*/ 1963417 h 6519027"/>
              <a:gd name="connsiteX41" fmla="*/ 1756983 w 5438339"/>
              <a:gd name="connsiteY41" fmla="*/ 1985898 h 6519027"/>
              <a:gd name="connsiteX42" fmla="*/ 1755250 w 5438339"/>
              <a:gd name="connsiteY42" fmla="*/ 1991479 h 6519027"/>
              <a:gd name="connsiteX43" fmla="*/ 1752162 w 5438339"/>
              <a:gd name="connsiteY43" fmla="*/ 1997699 h 6519027"/>
              <a:gd name="connsiteX44" fmla="*/ 1726535 w 5438339"/>
              <a:gd name="connsiteY44" fmla="*/ 2083985 h 6519027"/>
              <a:gd name="connsiteX45" fmla="*/ 1726521 w 5438339"/>
              <a:gd name="connsiteY45" fmla="*/ 2084029 h 6519027"/>
              <a:gd name="connsiteX46" fmla="*/ 1716988 w 5438339"/>
              <a:gd name="connsiteY46" fmla="*/ 2178599 h 6519027"/>
              <a:gd name="connsiteX47" fmla="*/ 1715900 w 5438339"/>
              <a:gd name="connsiteY47" fmla="*/ 2189386 h 6519027"/>
              <a:gd name="connsiteX48" fmla="*/ 1715900 w 5438339"/>
              <a:gd name="connsiteY48" fmla="*/ 2189386 h 6519027"/>
              <a:gd name="connsiteX49" fmla="*/ 1716988 w 5438339"/>
              <a:gd name="connsiteY49" fmla="*/ 2178599 h 6519027"/>
              <a:gd name="connsiteX50" fmla="*/ 1726521 w 5438339"/>
              <a:gd name="connsiteY50" fmla="*/ 2084030 h 6519027"/>
              <a:gd name="connsiteX51" fmla="*/ 1726535 w 5438339"/>
              <a:gd name="connsiteY51" fmla="*/ 2083985 h 6519027"/>
              <a:gd name="connsiteX52" fmla="*/ 1755250 w 5438339"/>
              <a:gd name="connsiteY52" fmla="*/ 1991479 h 6519027"/>
              <a:gd name="connsiteX53" fmla="*/ 1769186 w 5438339"/>
              <a:gd name="connsiteY53" fmla="*/ 1963417 h 6519027"/>
              <a:gd name="connsiteX54" fmla="*/ 1799742 w 5438339"/>
              <a:gd name="connsiteY54" fmla="*/ 1907121 h 6519027"/>
              <a:gd name="connsiteX55" fmla="*/ 1821243 w 5438339"/>
              <a:gd name="connsiteY55" fmla="*/ 1877632 h 6519027"/>
              <a:gd name="connsiteX56" fmla="*/ 1858371 w 5438339"/>
              <a:gd name="connsiteY56" fmla="*/ 1832633 h 6519027"/>
              <a:gd name="connsiteX57" fmla="*/ 1885595 w 5438339"/>
              <a:gd name="connsiteY57" fmla="*/ 1806051 h 6519027"/>
              <a:gd name="connsiteX58" fmla="*/ 1929684 w 5438339"/>
              <a:gd name="connsiteY58" fmla="*/ 1769674 h 6519027"/>
              <a:gd name="connsiteX59" fmla="*/ 1961082 w 5438339"/>
              <a:gd name="connsiteY59" fmla="*/ 1747916 h 6519027"/>
              <a:gd name="connsiteX60" fmla="*/ 2012692 w 5438339"/>
              <a:gd name="connsiteY60" fmla="*/ 1719902 h 6519027"/>
              <a:gd name="connsiteX61" fmla="*/ 2046180 w 5438339"/>
              <a:gd name="connsiteY61" fmla="*/ 1704280 h 6519027"/>
              <a:gd name="connsiteX62" fmla="*/ 2108324 w 5438339"/>
              <a:gd name="connsiteY62" fmla="*/ 1684989 h 6519027"/>
              <a:gd name="connsiteX63" fmla="*/ 2139270 w 5438339"/>
              <a:gd name="connsiteY63" fmla="*/ 1676630 h 6519027"/>
              <a:gd name="connsiteX64" fmla="*/ 2238626 w 5438339"/>
              <a:gd name="connsiteY64" fmla="*/ 1666614 h 6519027"/>
              <a:gd name="connsiteX65" fmla="*/ 2238678 w 5438339"/>
              <a:gd name="connsiteY65" fmla="*/ 1666609 h 6519027"/>
              <a:gd name="connsiteX66" fmla="*/ 2437121 w 5438339"/>
              <a:gd name="connsiteY66" fmla="*/ 1666609 h 6519027"/>
              <a:gd name="connsiteX67" fmla="*/ 4852504 w 5438339"/>
              <a:gd name="connsiteY67" fmla="*/ 4081992 h 6519027"/>
              <a:gd name="connsiteX68" fmla="*/ 4852504 w 5438339"/>
              <a:gd name="connsiteY68" fmla="*/ 4081992 h 6519027"/>
              <a:gd name="connsiteX69" fmla="*/ 5438339 w 5438339"/>
              <a:gd name="connsiteY69" fmla="*/ 4667826 h 6519027"/>
              <a:gd name="connsiteX70" fmla="*/ 4239234 w 5438339"/>
              <a:gd name="connsiteY70" fmla="*/ 5866931 h 6519027"/>
              <a:gd name="connsiteX71" fmla="*/ 4239231 w 5438339"/>
              <a:gd name="connsiteY71" fmla="*/ 5866931 h 6519027"/>
              <a:gd name="connsiteX72" fmla="*/ 3587136 w 5438339"/>
              <a:gd name="connsiteY72" fmla="*/ 6519027 h 6519027"/>
              <a:gd name="connsiteX73" fmla="*/ 1094671 w 5438339"/>
              <a:gd name="connsiteY73" fmla="*/ 6519027 h 6519027"/>
              <a:gd name="connsiteX74" fmla="*/ 0 w 5438339"/>
              <a:gd name="connsiteY74" fmla="*/ 5424358 h 6519027"/>
              <a:gd name="connsiteX75" fmla="*/ 2 w 5438339"/>
              <a:gd name="connsiteY75" fmla="*/ 1045806 h 6519027"/>
              <a:gd name="connsiteX76" fmla="*/ 769151 w 5438339"/>
              <a:gd name="connsiteY76" fmla="*/ 351 h 6519027"/>
              <a:gd name="connsiteX77" fmla="*/ 770511 w 5438339"/>
              <a:gd name="connsiteY77" fmla="*/ 0 h 6519027"/>
              <a:gd name="connsiteX78" fmla="*/ 1382264 w 5438339"/>
              <a:gd name="connsiteY78" fmla="*/ 611753 h 6519027"/>
              <a:gd name="connsiteX79" fmla="*/ 1340282 w 5438339"/>
              <a:gd name="connsiteY79" fmla="*/ 621965 h 6519027"/>
              <a:gd name="connsiteX80" fmla="*/ 1382265 w 5438339"/>
              <a:gd name="connsiteY80" fmla="*/ 611753 h 6519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5438339" h="6519027">
                <a:moveTo>
                  <a:pt x="1240388" y="656528"/>
                </a:moveTo>
                <a:lnTo>
                  <a:pt x="1183247" y="678583"/>
                </a:lnTo>
                <a:cubicBezTo>
                  <a:pt x="893913" y="817677"/>
                  <a:pt x="692478" y="1111735"/>
                  <a:pt x="687996" y="1454518"/>
                </a:cubicBezTo>
                <a:lnTo>
                  <a:pt x="642328" y="4946724"/>
                </a:lnTo>
                <a:cubicBezTo>
                  <a:pt x="636416" y="5398746"/>
                  <a:pt x="975088" y="5775024"/>
                  <a:pt x="1414729" y="5825487"/>
                </a:cubicBezTo>
                <a:lnTo>
                  <a:pt x="1414731" y="5825487"/>
                </a:lnTo>
                <a:lnTo>
                  <a:pt x="1328221" y="5811124"/>
                </a:lnTo>
                <a:cubicBezTo>
                  <a:pt x="931465" y="5724517"/>
                  <a:pt x="636812" y="5368612"/>
                  <a:pt x="642329" y="4946725"/>
                </a:cubicBezTo>
                <a:lnTo>
                  <a:pt x="687997" y="1454517"/>
                </a:lnTo>
                <a:cubicBezTo>
                  <a:pt x="692480" y="1111736"/>
                  <a:pt x="893915" y="817678"/>
                  <a:pt x="1183248" y="678583"/>
                </a:cubicBezTo>
                <a:close/>
                <a:moveTo>
                  <a:pt x="4852504" y="4148140"/>
                </a:moveTo>
                <a:lnTo>
                  <a:pt x="4852504" y="4280435"/>
                </a:lnTo>
                <a:cubicBezTo>
                  <a:pt x="4852504" y="4316525"/>
                  <a:pt x="4848847" y="4351761"/>
                  <a:pt x="4841883" y="4385793"/>
                </a:cubicBezTo>
                <a:lnTo>
                  <a:pt x="4833291" y="4413472"/>
                </a:lnTo>
                <a:lnTo>
                  <a:pt x="4841883" y="4385793"/>
                </a:lnTo>
                <a:cubicBezTo>
                  <a:pt x="4848847" y="4351761"/>
                  <a:pt x="4852504" y="4316525"/>
                  <a:pt x="4852504" y="4280435"/>
                </a:cubicBezTo>
                <a:close/>
                <a:moveTo>
                  <a:pt x="2437121" y="1666609"/>
                </a:moveTo>
                <a:lnTo>
                  <a:pt x="2238678" y="1666608"/>
                </a:lnTo>
                <a:lnTo>
                  <a:pt x="2238626" y="1666614"/>
                </a:lnTo>
                <a:lnTo>
                  <a:pt x="2146138" y="1674774"/>
                </a:lnTo>
                <a:lnTo>
                  <a:pt x="2139270" y="1676630"/>
                </a:lnTo>
                <a:lnTo>
                  <a:pt x="2133320" y="1677229"/>
                </a:lnTo>
                <a:lnTo>
                  <a:pt x="2108324" y="1684989"/>
                </a:lnTo>
                <a:lnTo>
                  <a:pt x="2058930" y="1698331"/>
                </a:lnTo>
                <a:lnTo>
                  <a:pt x="2046180" y="1704280"/>
                </a:lnTo>
                <a:lnTo>
                  <a:pt x="2035190" y="1707691"/>
                </a:lnTo>
                <a:lnTo>
                  <a:pt x="2012692" y="1719902"/>
                </a:lnTo>
                <a:lnTo>
                  <a:pt x="1978462" y="1735872"/>
                </a:lnTo>
                <a:lnTo>
                  <a:pt x="1961082" y="1747916"/>
                </a:lnTo>
                <a:lnTo>
                  <a:pt x="1946388" y="1755891"/>
                </a:lnTo>
                <a:lnTo>
                  <a:pt x="1929684" y="1769674"/>
                </a:lnTo>
                <a:lnTo>
                  <a:pt x="1906143" y="1785987"/>
                </a:lnTo>
                <a:lnTo>
                  <a:pt x="1885595" y="1806051"/>
                </a:lnTo>
                <a:lnTo>
                  <a:pt x="1869019" y="1819727"/>
                </a:lnTo>
                <a:lnTo>
                  <a:pt x="1858371" y="1832633"/>
                </a:lnTo>
                <a:lnTo>
                  <a:pt x="1843381" y="1847269"/>
                </a:lnTo>
                <a:lnTo>
                  <a:pt x="1821243" y="1877632"/>
                </a:lnTo>
                <a:lnTo>
                  <a:pt x="1805183" y="1897097"/>
                </a:lnTo>
                <a:lnTo>
                  <a:pt x="1799742" y="1907121"/>
                </a:lnTo>
                <a:lnTo>
                  <a:pt x="1791585" y="1918309"/>
                </a:lnTo>
                <a:lnTo>
                  <a:pt x="1769186" y="1963417"/>
                </a:lnTo>
                <a:lnTo>
                  <a:pt x="1756983" y="1985898"/>
                </a:lnTo>
                <a:lnTo>
                  <a:pt x="1755250" y="1991479"/>
                </a:lnTo>
                <a:lnTo>
                  <a:pt x="1752162" y="1997699"/>
                </a:lnTo>
                <a:lnTo>
                  <a:pt x="1726535" y="2083985"/>
                </a:lnTo>
                <a:lnTo>
                  <a:pt x="1726521" y="2084029"/>
                </a:lnTo>
                <a:lnTo>
                  <a:pt x="1716988" y="2178599"/>
                </a:lnTo>
                <a:lnTo>
                  <a:pt x="1715900" y="2189386"/>
                </a:lnTo>
                <a:lnTo>
                  <a:pt x="1715900" y="2189386"/>
                </a:lnTo>
                <a:lnTo>
                  <a:pt x="1716988" y="2178599"/>
                </a:lnTo>
                <a:lnTo>
                  <a:pt x="1726521" y="2084030"/>
                </a:lnTo>
                <a:lnTo>
                  <a:pt x="1726535" y="2083985"/>
                </a:lnTo>
                <a:lnTo>
                  <a:pt x="1755250" y="1991479"/>
                </a:lnTo>
                <a:lnTo>
                  <a:pt x="1769186" y="1963417"/>
                </a:lnTo>
                <a:lnTo>
                  <a:pt x="1799742" y="1907121"/>
                </a:lnTo>
                <a:lnTo>
                  <a:pt x="1821243" y="1877632"/>
                </a:lnTo>
                <a:lnTo>
                  <a:pt x="1858371" y="1832633"/>
                </a:lnTo>
                <a:lnTo>
                  <a:pt x="1885595" y="1806051"/>
                </a:lnTo>
                <a:lnTo>
                  <a:pt x="1929684" y="1769674"/>
                </a:lnTo>
                <a:lnTo>
                  <a:pt x="1961082" y="1747916"/>
                </a:lnTo>
                <a:lnTo>
                  <a:pt x="2012692" y="1719902"/>
                </a:lnTo>
                <a:lnTo>
                  <a:pt x="2046180" y="1704280"/>
                </a:lnTo>
                <a:lnTo>
                  <a:pt x="2108324" y="1684989"/>
                </a:lnTo>
                <a:lnTo>
                  <a:pt x="2139270" y="1676630"/>
                </a:lnTo>
                <a:lnTo>
                  <a:pt x="2238626" y="1666614"/>
                </a:lnTo>
                <a:lnTo>
                  <a:pt x="2238678" y="1666609"/>
                </a:lnTo>
                <a:lnTo>
                  <a:pt x="2437121" y="1666609"/>
                </a:lnTo>
                <a:lnTo>
                  <a:pt x="4852504" y="4081992"/>
                </a:lnTo>
                <a:lnTo>
                  <a:pt x="4852504" y="4081992"/>
                </a:lnTo>
                <a:lnTo>
                  <a:pt x="5438339" y="4667826"/>
                </a:lnTo>
                <a:lnTo>
                  <a:pt x="4239234" y="5866931"/>
                </a:lnTo>
                <a:lnTo>
                  <a:pt x="4239231" y="5866931"/>
                </a:lnTo>
                <a:lnTo>
                  <a:pt x="3587136" y="6519027"/>
                </a:lnTo>
                <a:lnTo>
                  <a:pt x="1094671" y="6519027"/>
                </a:lnTo>
                <a:cubicBezTo>
                  <a:pt x="490102" y="6519027"/>
                  <a:pt x="0" y="6028927"/>
                  <a:pt x="0" y="5424358"/>
                </a:cubicBezTo>
                <a:lnTo>
                  <a:pt x="2" y="1045806"/>
                </a:lnTo>
                <a:cubicBezTo>
                  <a:pt x="1" y="554593"/>
                  <a:pt x="323545" y="138947"/>
                  <a:pt x="769151" y="351"/>
                </a:cubicBezTo>
                <a:lnTo>
                  <a:pt x="770511" y="0"/>
                </a:lnTo>
                <a:lnTo>
                  <a:pt x="1382264" y="611753"/>
                </a:lnTo>
                <a:lnTo>
                  <a:pt x="1340282" y="621965"/>
                </a:lnTo>
                <a:lnTo>
                  <a:pt x="1382265" y="61175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048599" name="Freeform: Shape 64"/>
          <p:cNvSpPr/>
          <p:nvPr/>
        </p:nvSpPr>
        <p:spPr>
          <a:xfrm rot="2700000">
            <a:off x="5298842" y="6131192"/>
            <a:ext cx="1264932" cy="1264932"/>
          </a:xfrm>
          <a:custGeom>
            <a:avLst/>
            <a:gdLst>
              <a:gd name="connsiteX0" fmla="*/ 62239 w 1264932"/>
              <a:gd name="connsiteY0" fmla="*/ 62240 h 1264932"/>
              <a:gd name="connsiteX1" fmla="*/ 212499 w 1264932"/>
              <a:gd name="connsiteY1" fmla="*/ 1 h 1264932"/>
              <a:gd name="connsiteX2" fmla="*/ 1062473 w 1264932"/>
              <a:gd name="connsiteY2" fmla="*/ 0 h 1264932"/>
              <a:gd name="connsiteX3" fmla="*/ 1258274 w 1264932"/>
              <a:gd name="connsiteY3" fmla="*/ 129785 h 1264932"/>
              <a:gd name="connsiteX4" fmla="*/ 1264932 w 1264932"/>
              <a:gd name="connsiteY4" fmla="*/ 151232 h 1264932"/>
              <a:gd name="connsiteX5" fmla="*/ 151232 w 1264932"/>
              <a:gd name="connsiteY5" fmla="*/ 1264932 h 1264932"/>
              <a:gd name="connsiteX6" fmla="*/ 129785 w 1264932"/>
              <a:gd name="connsiteY6" fmla="*/ 1258274 h 1264932"/>
              <a:gd name="connsiteX7" fmla="*/ 0 w 1264932"/>
              <a:gd name="connsiteY7" fmla="*/ 1062474 h 1264932"/>
              <a:gd name="connsiteX8" fmla="*/ 0 w 1264932"/>
              <a:gd name="connsiteY8" fmla="*/ 212500 h 1264932"/>
              <a:gd name="connsiteX9" fmla="*/ 62239 w 1264932"/>
              <a:gd name="connsiteY9" fmla="*/ 62240 h 126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64932" h="1264932">
                <a:moveTo>
                  <a:pt x="62239" y="62240"/>
                </a:moveTo>
                <a:cubicBezTo>
                  <a:pt x="100694" y="23785"/>
                  <a:pt x="153819" y="0"/>
                  <a:pt x="212499" y="1"/>
                </a:cubicBezTo>
                <a:lnTo>
                  <a:pt x="1062473" y="0"/>
                </a:lnTo>
                <a:cubicBezTo>
                  <a:pt x="1150494" y="0"/>
                  <a:pt x="1226016" y="53515"/>
                  <a:pt x="1258274" y="129785"/>
                </a:cubicBezTo>
                <a:lnTo>
                  <a:pt x="1264932" y="151232"/>
                </a:lnTo>
                <a:lnTo>
                  <a:pt x="151232" y="1264932"/>
                </a:lnTo>
                <a:lnTo>
                  <a:pt x="129785" y="1258274"/>
                </a:lnTo>
                <a:cubicBezTo>
                  <a:pt x="53515" y="1226016"/>
                  <a:pt x="0" y="1150494"/>
                  <a:pt x="0" y="1062474"/>
                </a:cubicBezTo>
                <a:lnTo>
                  <a:pt x="0" y="212500"/>
                </a:lnTo>
                <a:cubicBezTo>
                  <a:pt x="0" y="153820"/>
                  <a:pt x="23784" y="100695"/>
                  <a:pt x="62239" y="62240"/>
                </a:cubicBezTo>
                <a:close/>
              </a:path>
            </a:pathLst>
          </a:custGeom>
          <a:solidFill>
            <a:schemeClr val="bg1">
              <a:alpha val="8000"/>
            </a:schemeClr>
          </a:solidFill>
          <a:ln w="2709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43" name="Group 74"/>
          <p:cNvGrpSpPr/>
          <p:nvPr/>
        </p:nvGrpSpPr>
        <p:grpSpPr>
          <a:xfrm flipH="1">
            <a:off x="424418" y="2268211"/>
            <a:ext cx="4639164" cy="4241904"/>
            <a:chOff x="2087769" y="2723634"/>
            <a:chExt cx="4220086" cy="3858713"/>
          </a:xfrm>
        </p:grpSpPr>
        <p:sp>
          <p:nvSpPr>
            <p:cNvPr id="1048600" name="Freeform: Shape 11"/>
            <p:cNvSpPr/>
            <p:nvPr/>
          </p:nvSpPr>
          <p:spPr>
            <a:xfrm>
              <a:off x="2087769" y="2723634"/>
              <a:ext cx="4137943" cy="3858713"/>
            </a:xfrm>
            <a:custGeom>
              <a:avLst/>
              <a:gdLst>
                <a:gd name="connsiteX0" fmla="*/ 4137184 w 4137943"/>
                <a:gd name="connsiteY0" fmla="*/ 2451322 h 3858713"/>
                <a:gd name="connsiteX1" fmla="*/ 2998572 w 4137943"/>
                <a:gd name="connsiteY1" fmla="*/ 3589934 h 3858713"/>
                <a:gd name="connsiteX2" fmla="*/ 1697302 w 4137943"/>
                <a:gd name="connsiteY2" fmla="*/ 3589934 h 3858713"/>
                <a:gd name="connsiteX3" fmla="*/ 268074 w 4137943"/>
                <a:gd name="connsiteY3" fmla="*/ 2160977 h 3858713"/>
                <a:gd name="connsiteX4" fmla="*/ 268074 w 4137943"/>
                <a:gd name="connsiteY4" fmla="*/ 859706 h 3858713"/>
                <a:gd name="connsiteX5" fmla="*/ 1127996 w 4137943"/>
                <a:gd name="connsiteY5" fmla="*/ 55 h 3858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7943" h="3858713">
                  <a:moveTo>
                    <a:pt x="4137184" y="2451322"/>
                  </a:moveTo>
                  <a:lnTo>
                    <a:pt x="2998572" y="3589934"/>
                  </a:lnTo>
                  <a:cubicBezTo>
                    <a:pt x="2638879" y="3948380"/>
                    <a:pt x="2056995" y="3948380"/>
                    <a:pt x="1697302" y="3589934"/>
                  </a:cubicBezTo>
                  <a:lnTo>
                    <a:pt x="268074" y="2160977"/>
                  </a:lnTo>
                  <a:cubicBezTo>
                    <a:pt x="-90371" y="1801284"/>
                    <a:pt x="-90371" y="1219399"/>
                    <a:pt x="268074" y="859706"/>
                  </a:cubicBezTo>
                  <a:lnTo>
                    <a:pt x="1127996" y="55"/>
                  </a:lnTo>
                </a:path>
              </a:pathLst>
            </a:custGeom>
            <a:noFill/>
            <a:ln w="15171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8601" name="Freeform: Shape 17"/>
            <p:cNvSpPr/>
            <p:nvPr/>
          </p:nvSpPr>
          <p:spPr>
            <a:xfrm>
              <a:off x="6143570" y="5093030"/>
              <a:ext cx="164285" cy="164285"/>
            </a:xfrm>
            <a:custGeom>
              <a:avLst/>
              <a:gdLst>
                <a:gd name="connsiteX0" fmla="*/ 164285 w 164285"/>
                <a:gd name="connsiteY0" fmla="*/ 82142 h 164285"/>
                <a:gd name="connsiteX1" fmla="*/ 82143 w 164285"/>
                <a:gd name="connsiteY1" fmla="*/ 164285 h 164285"/>
                <a:gd name="connsiteX2" fmla="*/ 0 w 164285"/>
                <a:gd name="connsiteY2" fmla="*/ 82142 h 164285"/>
                <a:gd name="connsiteX3" fmla="*/ 82143 w 164285"/>
                <a:gd name="connsiteY3" fmla="*/ 0 h 164285"/>
                <a:gd name="connsiteX4" fmla="*/ 164285 w 164285"/>
                <a:gd name="connsiteY4" fmla="*/ 82142 h 16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285" h="164285">
                  <a:moveTo>
                    <a:pt x="164285" y="82142"/>
                  </a:moveTo>
                  <a:cubicBezTo>
                    <a:pt x="164285" y="127509"/>
                    <a:pt x="127508" y="164285"/>
                    <a:pt x="82143" y="164285"/>
                  </a:cubicBezTo>
                  <a:cubicBezTo>
                    <a:pt x="36777" y="164285"/>
                    <a:pt x="0" y="127509"/>
                    <a:pt x="0" y="82142"/>
                  </a:cubicBezTo>
                  <a:cubicBezTo>
                    <a:pt x="0" y="36776"/>
                    <a:pt x="36777" y="0"/>
                    <a:pt x="82143" y="0"/>
                  </a:cubicBezTo>
                  <a:cubicBezTo>
                    <a:pt x="127508" y="0"/>
                    <a:pt x="164285" y="36776"/>
                    <a:pt x="164285" y="82142"/>
                  </a:cubicBezTo>
                  <a:close/>
                </a:path>
              </a:pathLst>
            </a:custGeom>
            <a:solidFill>
              <a:schemeClr val="bg1"/>
            </a:solidFill>
            <a:ln w="270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048602" name="Rectangle: Rounded Corners 75"/>
          <p:cNvSpPr/>
          <p:nvPr/>
        </p:nvSpPr>
        <p:spPr>
          <a:xfrm rot="18949176">
            <a:off x="829438" y="2190035"/>
            <a:ext cx="3365512" cy="3365512"/>
          </a:xfrm>
          <a:prstGeom prst="roundRect">
            <a:avLst/>
          </a:pr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grpSp>
        <p:nvGrpSpPr>
          <p:cNvPr id="44" name="Group 79"/>
          <p:cNvGrpSpPr/>
          <p:nvPr/>
        </p:nvGrpSpPr>
        <p:grpSpPr>
          <a:xfrm>
            <a:off x="7254644" y="2036356"/>
            <a:ext cx="3946756" cy="2753963"/>
            <a:chOff x="7356244" y="2268211"/>
            <a:chExt cx="3946756" cy="2753963"/>
          </a:xfrm>
        </p:grpSpPr>
        <p:sp>
          <p:nvSpPr>
            <p:cNvPr id="1048603" name="TextBox 77"/>
            <p:cNvSpPr txBox="1"/>
            <p:nvPr/>
          </p:nvSpPr>
          <p:spPr>
            <a:xfrm>
              <a:off x="7369175" y="2268211"/>
              <a:ext cx="393382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Introduction 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04" name="TextBox 78"/>
            <p:cNvSpPr txBox="1"/>
            <p:nvPr/>
          </p:nvSpPr>
          <p:spPr>
            <a:xfrm>
              <a:off x="7356244" y="2930483"/>
              <a:ext cx="3844925" cy="20916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are computer programs that simulate human conversation, using artificial intelligence to interact with users and provide assistance.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45" name="Group 100"/>
          <p:cNvGrpSpPr/>
          <p:nvPr/>
        </p:nvGrpSpPr>
        <p:grpSpPr>
          <a:xfrm>
            <a:off x="760298" y="384400"/>
            <a:ext cx="4687044" cy="5925003"/>
            <a:chOff x="10470918" y="408091"/>
            <a:chExt cx="4687044" cy="5925003"/>
          </a:xfrm>
        </p:grpSpPr>
        <p:pic>
          <p:nvPicPr>
            <p:cNvPr id="2097155" name="Picture 89" descr="A white and blue robot  Description automatically generated with medium confidence"/>
            <p:cNvPicPr>
              <a:picLocks noChangeAspect="1"/>
            </p:cNvPicPr>
            <p:nvPr/>
          </p:nvPicPr>
          <p:blipFill>
            <a:blip r:embed="rId2"/>
            <a:srcRect t="22932" r="16780" b="4587"/>
            <a:stretch>
              <a:fillRect/>
            </a:stretch>
          </p:blipFill>
          <p:spPr>
            <a:xfrm>
              <a:off x="10470918" y="1748382"/>
              <a:ext cx="3898965" cy="4294538"/>
            </a:xfrm>
            <a:custGeom>
              <a:avLst/>
              <a:gdLst>
                <a:gd name="connsiteX0" fmla="*/ 1782413 w 3898965"/>
                <a:gd name="connsiteY0" fmla="*/ 58 h 4294538"/>
                <a:gd name="connsiteX1" fmla="*/ 2176660 w 3898965"/>
                <a:gd name="connsiteY1" fmla="*/ 170007 h 4294538"/>
                <a:gd name="connsiteX2" fmla="*/ 3740306 w 3898965"/>
                <a:gd name="connsiteY2" fmla="*/ 1779040 h 4294538"/>
                <a:gd name="connsiteX3" fmla="*/ 3728958 w 3898965"/>
                <a:gd name="connsiteY3" fmla="*/ 2572233 h 4294538"/>
                <a:gd name="connsiteX4" fmla="*/ 2119926 w 3898965"/>
                <a:gd name="connsiteY4" fmla="*/ 4135879 h 4294538"/>
                <a:gd name="connsiteX5" fmla="*/ 1326732 w 3898965"/>
                <a:gd name="connsiteY5" fmla="*/ 4124532 h 4294538"/>
                <a:gd name="connsiteX6" fmla="*/ 0 w 3898965"/>
                <a:gd name="connsiteY6" fmla="*/ 2759290 h 4294538"/>
                <a:gd name="connsiteX7" fmla="*/ 0 w 3898965"/>
                <a:gd name="connsiteY7" fmla="*/ 1503102 h 4294538"/>
                <a:gd name="connsiteX8" fmla="*/ 1383466 w 3898965"/>
                <a:gd name="connsiteY8" fmla="*/ 158659 h 4294538"/>
                <a:gd name="connsiteX9" fmla="*/ 1782413 w 3898965"/>
                <a:gd name="connsiteY9" fmla="*/ 58 h 429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8965" h="4294538">
                  <a:moveTo>
                    <a:pt x="1782413" y="58"/>
                  </a:moveTo>
                  <a:cubicBezTo>
                    <a:pt x="1925953" y="2111"/>
                    <a:pt x="2068710" y="58923"/>
                    <a:pt x="2176660" y="170007"/>
                  </a:cubicBezTo>
                  <a:lnTo>
                    <a:pt x="3740306" y="1779040"/>
                  </a:lnTo>
                  <a:cubicBezTo>
                    <a:pt x="3956207" y="2001207"/>
                    <a:pt x="3951126" y="2356332"/>
                    <a:pt x="3728958" y="2572233"/>
                  </a:cubicBezTo>
                  <a:lnTo>
                    <a:pt x="2119926" y="4135879"/>
                  </a:lnTo>
                  <a:cubicBezTo>
                    <a:pt x="1897758" y="4351780"/>
                    <a:pt x="1542633" y="4346699"/>
                    <a:pt x="1326732" y="4124532"/>
                  </a:cubicBezTo>
                  <a:lnTo>
                    <a:pt x="0" y="2759290"/>
                  </a:lnTo>
                  <a:lnTo>
                    <a:pt x="0" y="1503102"/>
                  </a:lnTo>
                  <a:lnTo>
                    <a:pt x="1383466" y="158659"/>
                  </a:lnTo>
                  <a:cubicBezTo>
                    <a:pt x="1494550" y="50709"/>
                    <a:pt x="1638873" y="-1996"/>
                    <a:pt x="1782413" y="58"/>
                  </a:cubicBezTo>
                  <a:close/>
                </a:path>
              </a:pathLst>
            </a:custGeom>
          </p:spPr>
        </p:pic>
        <p:pic>
          <p:nvPicPr>
            <p:cNvPr id="2097156" name="Picture 98" descr="A white and blue robot  Description automatically generated with medium confidence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0472821" y="408091"/>
              <a:ext cx="4685141" cy="5925003"/>
            </a:xfrm>
            <a:custGeom>
              <a:avLst/>
              <a:gdLst>
                <a:gd name="connsiteX0" fmla="*/ 0 w 4685141"/>
                <a:gd name="connsiteY0" fmla="*/ 0 h 5925003"/>
                <a:gd name="connsiteX1" fmla="*/ 4685141 w 4685141"/>
                <a:gd name="connsiteY1" fmla="*/ 0 h 5925003"/>
                <a:gd name="connsiteX2" fmla="*/ 4685141 w 4685141"/>
                <a:gd name="connsiteY2" fmla="*/ 5925003 h 5925003"/>
                <a:gd name="connsiteX3" fmla="*/ 3779812 w 4685141"/>
                <a:gd name="connsiteY3" fmla="*/ 5925003 h 5925003"/>
                <a:gd name="connsiteX4" fmla="*/ 3779812 w 4685141"/>
                <a:gd name="connsiteY4" fmla="*/ 3870472 h 5925003"/>
                <a:gd name="connsiteX5" fmla="*/ 3802087 w 4685141"/>
                <a:gd name="connsiteY5" fmla="*/ 3843985 h 5925003"/>
                <a:gd name="connsiteX6" fmla="*/ 3740306 w 4685141"/>
                <a:gd name="connsiteY6" fmla="*/ 3137749 h 5925003"/>
                <a:gd name="connsiteX7" fmla="*/ 2176660 w 4685141"/>
                <a:gd name="connsiteY7" fmla="*/ 1528716 h 5925003"/>
                <a:gd name="connsiteX8" fmla="*/ 1383466 w 4685141"/>
                <a:gd name="connsiteY8" fmla="*/ 1517368 h 5925003"/>
                <a:gd name="connsiteX9" fmla="*/ 0 w 4685141"/>
                <a:gd name="connsiteY9" fmla="*/ 2861811 h 5925003"/>
                <a:gd name="connsiteX10" fmla="*/ 0 w 4685141"/>
                <a:gd name="connsiteY10" fmla="*/ 0 h 592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85141" h="5925003">
                  <a:moveTo>
                    <a:pt x="0" y="0"/>
                  </a:moveTo>
                  <a:lnTo>
                    <a:pt x="4685141" y="0"/>
                  </a:lnTo>
                  <a:lnTo>
                    <a:pt x="4685141" y="5925003"/>
                  </a:lnTo>
                  <a:lnTo>
                    <a:pt x="3779812" y="5925003"/>
                  </a:lnTo>
                  <a:lnTo>
                    <a:pt x="3779812" y="3870472"/>
                  </a:lnTo>
                  <a:lnTo>
                    <a:pt x="3802087" y="3843985"/>
                  </a:lnTo>
                  <a:cubicBezTo>
                    <a:pt x="3948943" y="3628337"/>
                    <a:pt x="3929219" y="3332145"/>
                    <a:pt x="3740306" y="3137749"/>
                  </a:cubicBezTo>
                  <a:lnTo>
                    <a:pt x="2176660" y="1528716"/>
                  </a:lnTo>
                  <a:cubicBezTo>
                    <a:pt x="1960759" y="1306548"/>
                    <a:pt x="1605634" y="1301468"/>
                    <a:pt x="1383466" y="1517368"/>
                  </a:cubicBezTo>
                  <a:lnTo>
                    <a:pt x="0" y="2861811"/>
                  </a:lnTo>
                  <a:lnTo>
                    <a:pt x="0" y="0"/>
                  </a:lnTo>
                  <a:close/>
                </a:path>
              </a:pathLst>
            </a:cu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Graphic 2"/>
          <p:cNvSpPr/>
          <p:nvPr/>
        </p:nvSpPr>
        <p:spPr>
          <a:xfrm flipH="1" flipV="1">
            <a:off x="6104891" y="0"/>
            <a:ext cx="6087109" cy="3428076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32000">
                <a:schemeClr val="accent3"/>
              </a:gs>
              <a:gs pos="58000">
                <a:schemeClr val="accent4"/>
              </a:gs>
              <a:gs pos="82000">
                <a:schemeClr val="accent5"/>
              </a:gs>
              <a:gs pos="100000">
                <a:schemeClr val="accent6"/>
              </a:gs>
            </a:gsLst>
            <a:lin ang="0" scaled="1"/>
          </a:gra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8606" name="Graphic 2"/>
          <p:cNvSpPr/>
          <p:nvPr/>
        </p:nvSpPr>
        <p:spPr>
          <a:xfrm>
            <a:off x="1" y="5981700"/>
            <a:ext cx="2990850" cy="874452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solidFill>
            <a:schemeClr val="bg1">
              <a:alpha val="6000"/>
            </a:scheme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47" name="Group 3"/>
          <p:cNvGrpSpPr/>
          <p:nvPr/>
        </p:nvGrpSpPr>
        <p:grpSpPr>
          <a:xfrm>
            <a:off x="672869" y="2121271"/>
            <a:ext cx="5680306" cy="2615459"/>
            <a:chOff x="7356244" y="1328572"/>
            <a:chExt cx="5680306" cy="2615459"/>
          </a:xfrm>
        </p:grpSpPr>
        <p:sp>
          <p:nvSpPr>
            <p:cNvPr id="1048607" name="TextBox 4"/>
            <p:cNvSpPr txBox="1"/>
            <p:nvPr/>
          </p:nvSpPr>
          <p:spPr>
            <a:xfrm>
              <a:off x="7356244" y="1328572"/>
              <a:ext cx="5566006" cy="12852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Advantages In Customer Service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08" name="TextBox 5"/>
            <p:cNvSpPr txBox="1"/>
            <p:nvPr/>
          </p:nvSpPr>
          <p:spPr>
            <a:xfrm>
              <a:off x="7356244" y="2652011"/>
              <a:ext cx="5680306" cy="12920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customer service offer 24/7 availability, quick response times, personalized interactions, and efficient issue resolution.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2097157" name="Picture 8" descr="Hire Chatbot Developers | Hire Remote Chatbot Developers In India  -Prismetric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5881688" y="406400"/>
            <a:ext cx="6667500" cy="6667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Freeform: Shape 25"/>
          <p:cNvSpPr/>
          <p:nvPr/>
        </p:nvSpPr>
        <p:spPr>
          <a:xfrm rot="2700000">
            <a:off x="11205711" y="355457"/>
            <a:ext cx="1806825" cy="2041237"/>
          </a:xfrm>
          <a:custGeom>
            <a:avLst/>
            <a:gdLst>
              <a:gd name="connsiteX0" fmla="*/ 0 w 1806825"/>
              <a:gd name="connsiteY0" fmla="*/ 0 h 2041237"/>
              <a:gd name="connsiteX1" fmla="*/ 1806825 w 1806825"/>
              <a:gd name="connsiteY1" fmla="*/ 1806825 h 2041237"/>
              <a:gd name="connsiteX2" fmla="*/ 1791417 w 1806825"/>
              <a:gd name="connsiteY2" fmla="*/ 1856460 h 2041237"/>
              <a:gd name="connsiteX3" fmla="*/ 1512654 w 1806825"/>
              <a:gd name="connsiteY3" fmla="*/ 2041237 h 2041237"/>
              <a:gd name="connsiteX4" fmla="*/ 302538 w 1806825"/>
              <a:gd name="connsiteY4" fmla="*/ 2041236 h 2041237"/>
              <a:gd name="connsiteX5" fmla="*/ 0 w 1806825"/>
              <a:gd name="connsiteY5" fmla="*/ 1738698 h 2041237"/>
              <a:gd name="connsiteX6" fmla="*/ 0 w 1806825"/>
              <a:gd name="connsiteY6" fmla="*/ 0 h 2041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825" h="2041237">
                <a:moveTo>
                  <a:pt x="0" y="0"/>
                </a:moveTo>
                <a:lnTo>
                  <a:pt x="1806825" y="1806825"/>
                </a:lnTo>
                <a:lnTo>
                  <a:pt x="1791417" y="1856460"/>
                </a:lnTo>
                <a:cubicBezTo>
                  <a:pt x="1745489" y="1965045"/>
                  <a:pt x="1637970" y="2041236"/>
                  <a:pt x="1512654" y="2041237"/>
                </a:cubicBezTo>
                <a:lnTo>
                  <a:pt x="302538" y="2041236"/>
                </a:lnTo>
                <a:cubicBezTo>
                  <a:pt x="135451" y="2041236"/>
                  <a:pt x="0" y="1905785"/>
                  <a:pt x="0" y="173869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2709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048610" name="Freeform: Shape 18"/>
          <p:cNvSpPr/>
          <p:nvPr/>
        </p:nvSpPr>
        <p:spPr>
          <a:xfrm rot="2700000">
            <a:off x="8960416" y="1261354"/>
            <a:ext cx="4258082" cy="7376543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49" name="Group 11"/>
          <p:cNvGrpSpPr/>
          <p:nvPr/>
        </p:nvGrpSpPr>
        <p:grpSpPr>
          <a:xfrm>
            <a:off x="577849" y="1934243"/>
            <a:ext cx="5083340" cy="2989514"/>
            <a:chOff x="7356244" y="1648488"/>
            <a:chExt cx="5083340" cy="2989514"/>
          </a:xfrm>
        </p:grpSpPr>
        <p:sp>
          <p:nvSpPr>
            <p:cNvPr id="1048611" name="TextBox 12"/>
            <p:cNvSpPr txBox="1"/>
            <p:nvPr/>
          </p:nvSpPr>
          <p:spPr>
            <a:xfrm>
              <a:off x="7356244" y="1648488"/>
              <a:ext cx="5083340" cy="12852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Enhancing</a:t>
              </a:r>
            </a:p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User Experience 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12" name="TextBox 13"/>
            <p:cNvSpPr txBox="1"/>
            <p:nvPr/>
          </p:nvSpPr>
          <p:spPr>
            <a:xfrm>
              <a:off x="7356244" y="2930483"/>
              <a:ext cx="5083340" cy="17075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By providing seamless and personalized interactions, AI Chatbots enhance user experience, making interactions more efficient and satisfying.</a:t>
              </a:r>
            </a:p>
          </p:txBody>
        </p:sp>
      </p:grpSp>
      <p:pic>
        <p:nvPicPr>
          <p:cNvPr id="2097158" name="Picture 3" descr="Chatbot Portal - Create AI Powered Chatbots for your Busines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74045" y="614777"/>
            <a:ext cx="5976534" cy="520292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Graphic 2"/>
          <p:cNvSpPr/>
          <p:nvPr/>
        </p:nvSpPr>
        <p:spPr>
          <a:xfrm>
            <a:off x="253" y="4133850"/>
            <a:ext cx="6087109" cy="2722626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51" name="Group 9"/>
          <p:cNvGrpSpPr/>
          <p:nvPr/>
        </p:nvGrpSpPr>
        <p:grpSpPr>
          <a:xfrm>
            <a:off x="7035570" y="2036356"/>
            <a:ext cx="3946756" cy="2753963"/>
            <a:chOff x="7356245" y="2268211"/>
            <a:chExt cx="3946756" cy="2753963"/>
          </a:xfrm>
        </p:grpSpPr>
        <p:sp>
          <p:nvSpPr>
            <p:cNvPr id="1048614" name="TextBox 10"/>
            <p:cNvSpPr txBox="1"/>
            <p:nvPr/>
          </p:nvSpPr>
          <p:spPr>
            <a:xfrm>
              <a:off x="7369175" y="2268211"/>
              <a:ext cx="393382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Role Of NLP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15" name="TextBox 11"/>
            <p:cNvSpPr txBox="1"/>
            <p:nvPr/>
          </p:nvSpPr>
          <p:spPr>
            <a:xfrm>
              <a:off x="7356245" y="2930483"/>
              <a:ext cx="3946756" cy="20916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Natural Language Processing (NLP) enables AI Chatbots to understand and process human language, allowing for more effective communication.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2097159" name="Picture 14" descr="A picture containing screenshot, cartoon  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063" y="1538139"/>
            <a:ext cx="5352299" cy="44439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TextBox 11"/>
          <p:cNvSpPr txBox="1"/>
          <p:nvPr/>
        </p:nvSpPr>
        <p:spPr>
          <a:xfrm>
            <a:off x="7350125" y="1022748"/>
            <a:ext cx="3933825" cy="1285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AI Chatbots In Healthcare</a:t>
            </a:r>
            <a:endParaRPr lang="en-IN" sz="4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63" name="Group 23"/>
          <p:cNvGrpSpPr/>
          <p:nvPr/>
        </p:nvGrpSpPr>
        <p:grpSpPr>
          <a:xfrm>
            <a:off x="755650" y="1022748"/>
            <a:ext cx="4994147" cy="4813695"/>
            <a:chOff x="933450" y="1022748"/>
            <a:chExt cx="4994147" cy="4813695"/>
          </a:xfrm>
        </p:grpSpPr>
        <p:sp>
          <p:nvSpPr>
            <p:cNvPr id="1048648" name="Rectangle: Rounded Corners 4"/>
            <p:cNvSpPr/>
            <p:nvPr/>
          </p:nvSpPr>
          <p:spPr>
            <a:xfrm>
              <a:off x="933450" y="2644188"/>
              <a:ext cx="4691062" cy="1474374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1048649" name="Rectangle: Rounded Corners 5"/>
            <p:cNvSpPr/>
            <p:nvPr/>
          </p:nvSpPr>
          <p:spPr>
            <a:xfrm>
              <a:off x="1236535" y="1034654"/>
              <a:ext cx="4691062" cy="1474374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1048650" name="Rectangle: Rounded Corners 6"/>
            <p:cNvSpPr/>
            <p:nvPr/>
          </p:nvSpPr>
          <p:spPr>
            <a:xfrm>
              <a:off x="1236535" y="4362069"/>
              <a:ext cx="4691062" cy="1474374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1048651" name="Rectangle: Rounded Corners 7"/>
            <p:cNvSpPr/>
            <p:nvPr/>
          </p:nvSpPr>
          <p:spPr>
            <a:xfrm>
              <a:off x="1236535" y="1022748"/>
              <a:ext cx="4387977" cy="1379124"/>
            </a:xfrm>
            <a:prstGeom prst="roundRect">
              <a:avLst/>
            </a:pr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8652" name="Rectangle: Rounded Corners 8"/>
            <p:cNvSpPr/>
            <p:nvPr/>
          </p:nvSpPr>
          <p:spPr>
            <a:xfrm>
              <a:off x="1236535" y="2739438"/>
              <a:ext cx="4387977" cy="1379124"/>
            </a:xfrm>
            <a:prstGeom prst="roundRect">
              <a:avLst/>
            </a:pr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8653" name="Rectangle: Rounded Corners 9"/>
            <p:cNvSpPr/>
            <p:nvPr/>
          </p:nvSpPr>
          <p:spPr>
            <a:xfrm>
              <a:off x="1236535" y="4457319"/>
              <a:ext cx="4387977" cy="1379124"/>
            </a:xfrm>
            <a:prstGeom prst="roundRect">
              <a:avLst/>
            </a:pr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8654" name="TextBox 14"/>
            <p:cNvSpPr txBox="1"/>
            <p:nvPr/>
          </p:nvSpPr>
          <p:spPr>
            <a:xfrm>
              <a:off x="1463611" y="1319895"/>
              <a:ext cx="3933825" cy="7848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600" b="1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Symptom Assessment and Advice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  <a:p>
              <a:pPr>
                <a:spcAft>
                  <a:spcPts val="600"/>
                </a:spcAft>
              </a:pPr>
              <a:r>
                <a:rPr lang="en-US" sz="1200" b="0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AI Chatbots provide preliminary medical guidance based on symptoms.</a:t>
              </a:r>
              <a:endParaRPr lang="en-I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55" name="TextBox 16"/>
            <p:cNvSpPr txBox="1"/>
            <p:nvPr/>
          </p:nvSpPr>
          <p:spPr>
            <a:xfrm>
              <a:off x="1463611" y="3036585"/>
              <a:ext cx="3933825" cy="7848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spcAft>
                  <a:spcPts val="600"/>
                </a:spcAft>
              </a:pPr>
              <a:r>
                <a:rPr lang="en-US" sz="1600" b="1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Appointment Management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  <a:p>
              <a:pPr algn="r">
                <a:spcAft>
                  <a:spcPts val="600"/>
                </a:spcAft>
              </a:pPr>
              <a:r>
                <a:rPr lang="en-US" sz="1200" b="0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AI Chatbots assist in scheduling and reminding patients of healthcare appointments.</a:t>
              </a:r>
              <a:endParaRPr lang="en-I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56" name="TextBox 18"/>
            <p:cNvSpPr txBox="1"/>
            <p:nvPr/>
          </p:nvSpPr>
          <p:spPr>
            <a:xfrm>
              <a:off x="1463611" y="4723688"/>
              <a:ext cx="3933825" cy="8153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600" b="1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Health Monitoring and Education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  <a:p>
              <a:pPr>
                <a:spcAft>
                  <a:spcPts val="600"/>
                </a:spcAft>
              </a:pPr>
              <a:r>
                <a:rPr lang="en-US" sz="1400" b="0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AI Chatbots offer personalized health monitoring and educational resources.</a:t>
              </a:r>
              <a:endParaRPr lang="en-I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2097162" name="Picture 22" descr="A picture containing screenshot, cartoon  Description automatically generated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12595"/>
          <a:stretch>
            <a:fillRect/>
          </a:stretch>
        </p:blipFill>
        <p:spPr>
          <a:xfrm>
            <a:off x="6507615" y="3033713"/>
            <a:ext cx="5895522" cy="382428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1"/>
          <p:cNvGrpSpPr/>
          <p:nvPr/>
        </p:nvGrpSpPr>
        <p:grpSpPr>
          <a:xfrm>
            <a:off x="734284" y="1913521"/>
            <a:ext cx="5425216" cy="3030958"/>
            <a:chOff x="7356243" y="991491"/>
            <a:chExt cx="5425216" cy="3030958"/>
          </a:xfrm>
        </p:grpSpPr>
        <p:sp>
          <p:nvSpPr>
            <p:cNvPr id="1048657" name="TextBox 2"/>
            <p:cNvSpPr txBox="1"/>
            <p:nvPr/>
          </p:nvSpPr>
          <p:spPr>
            <a:xfrm>
              <a:off x="7356244" y="991491"/>
              <a:ext cx="4233151" cy="12852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E-commerce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58" name="TextBox 3"/>
            <p:cNvSpPr txBox="1"/>
            <p:nvPr/>
          </p:nvSpPr>
          <p:spPr>
            <a:xfrm>
              <a:off x="7356243" y="2314930"/>
              <a:ext cx="5425216" cy="17075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e-commerce offer personalized product recommendations, assist in purchase decisions, and provide seamless customer support and assistance.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66" name="Group 5"/>
          <p:cNvGrpSpPr/>
          <p:nvPr/>
        </p:nvGrpSpPr>
        <p:grpSpPr>
          <a:xfrm flipH="1">
            <a:off x="8022618" y="1271384"/>
            <a:ext cx="5713046" cy="5729491"/>
            <a:chOff x="-1544990" y="1265054"/>
            <a:chExt cx="5713046" cy="5729491"/>
          </a:xfrm>
        </p:grpSpPr>
        <p:sp>
          <p:nvSpPr>
            <p:cNvPr id="1048659" name="Freeform: Shape 6"/>
            <p:cNvSpPr/>
            <p:nvPr/>
          </p:nvSpPr>
          <p:spPr>
            <a:xfrm rot="2700000">
              <a:off x="-1553213" y="1273277"/>
              <a:ext cx="5729491" cy="5713046"/>
            </a:xfrm>
            <a:custGeom>
              <a:avLst/>
              <a:gdLst>
                <a:gd name="connsiteX0" fmla="*/ 279694 w 5729491"/>
                <a:gd name="connsiteY0" fmla="*/ 279694 h 5713046"/>
                <a:gd name="connsiteX1" fmla="*/ 954934 w 5729491"/>
                <a:gd name="connsiteY1" fmla="*/ 0 h 5713046"/>
                <a:gd name="connsiteX2" fmla="*/ 4774555 w 5729491"/>
                <a:gd name="connsiteY2" fmla="*/ 0 h 5713046"/>
                <a:gd name="connsiteX3" fmla="*/ 5729491 w 5729491"/>
                <a:gd name="connsiteY3" fmla="*/ 954934 h 5713046"/>
                <a:gd name="connsiteX4" fmla="*/ 5729489 w 5729491"/>
                <a:gd name="connsiteY4" fmla="*/ 3850037 h 5713046"/>
                <a:gd name="connsiteX5" fmla="*/ 3866481 w 5729491"/>
                <a:gd name="connsiteY5" fmla="*/ 5713046 h 5713046"/>
                <a:gd name="connsiteX6" fmla="*/ 0 w 5729491"/>
                <a:gd name="connsiteY6" fmla="*/ 1846565 h 5713046"/>
                <a:gd name="connsiteX7" fmla="*/ 0 w 5729491"/>
                <a:gd name="connsiteY7" fmla="*/ 954934 h 5713046"/>
                <a:gd name="connsiteX8" fmla="*/ 279694 w 5729491"/>
                <a:gd name="connsiteY8" fmla="*/ 279694 h 5713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29491" h="5713046">
                  <a:moveTo>
                    <a:pt x="279694" y="279694"/>
                  </a:moveTo>
                  <a:cubicBezTo>
                    <a:pt x="452503" y="106885"/>
                    <a:pt x="691237" y="0"/>
                    <a:pt x="954934" y="0"/>
                  </a:cubicBezTo>
                  <a:lnTo>
                    <a:pt x="4774555" y="0"/>
                  </a:lnTo>
                  <a:cubicBezTo>
                    <a:pt x="5301951" y="0"/>
                    <a:pt x="5729489" y="427539"/>
                    <a:pt x="5729491" y="954934"/>
                  </a:cubicBezTo>
                  <a:lnTo>
                    <a:pt x="5729489" y="3850037"/>
                  </a:lnTo>
                  <a:lnTo>
                    <a:pt x="3866481" y="5713046"/>
                  </a:lnTo>
                  <a:lnTo>
                    <a:pt x="0" y="1846565"/>
                  </a:lnTo>
                  <a:lnTo>
                    <a:pt x="0" y="954934"/>
                  </a:lnTo>
                  <a:cubicBezTo>
                    <a:pt x="0" y="691237"/>
                    <a:pt x="106885" y="452503"/>
                    <a:pt x="279694" y="279694"/>
                  </a:cubicBezTo>
                  <a:close/>
                </a:path>
              </a:pathLst>
            </a:cu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8660" name="Freeform: Shape 7"/>
            <p:cNvSpPr/>
            <p:nvPr/>
          </p:nvSpPr>
          <p:spPr>
            <a:xfrm rot="8100000">
              <a:off x="-1057600" y="1772181"/>
              <a:ext cx="4727179" cy="4727179"/>
            </a:xfrm>
            <a:custGeom>
              <a:avLst/>
              <a:gdLst>
                <a:gd name="connsiteX0" fmla="*/ 230764 w 4727179"/>
                <a:gd name="connsiteY0" fmla="*/ 4496415 h 4727179"/>
                <a:gd name="connsiteX1" fmla="*/ 1 w 4727179"/>
                <a:gd name="connsiteY1" fmla="*/ 3939300 h 4727179"/>
                <a:gd name="connsiteX2" fmla="*/ 0 w 4727179"/>
                <a:gd name="connsiteY2" fmla="*/ 787880 h 4727179"/>
                <a:gd name="connsiteX3" fmla="*/ 787879 w 4727179"/>
                <a:gd name="connsiteY3" fmla="*/ 1 h 4727179"/>
                <a:gd name="connsiteX4" fmla="*/ 3939300 w 4727179"/>
                <a:gd name="connsiteY4" fmla="*/ 0 h 4727179"/>
                <a:gd name="connsiteX5" fmla="*/ 4727179 w 4727179"/>
                <a:gd name="connsiteY5" fmla="*/ 787879 h 4727179"/>
                <a:gd name="connsiteX6" fmla="*/ 4727179 w 4727179"/>
                <a:gd name="connsiteY6" fmla="*/ 1830507 h 4727179"/>
                <a:gd name="connsiteX7" fmla="*/ 1830507 w 4727179"/>
                <a:gd name="connsiteY7" fmla="*/ 4727179 h 4727179"/>
                <a:gd name="connsiteX8" fmla="*/ 787879 w 4727179"/>
                <a:gd name="connsiteY8" fmla="*/ 4727179 h 4727179"/>
                <a:gd name="connsiteX9" fmla="*/ 230764 w 4727179"/>
                <a:gd name="connsiteY9" fmla="*/ 4496415 h 4727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27179" h="4727179">
                  <a:moveTo>
                    <a:pt x="230764" y="4496415"/>
                  </a:moveTo>
                  <a:cubicBezTo>
                    <a:pt x="88186" y="4353837"/>
                    <a:pt x="0" y="4156867"/>
                    <a:pt x="1" y="3939300"/>
                  </a:cubicBezTo>
                  <a:lnTo>
                    <a:pt x="0" y="787880"/>
                  </a:lnTo>
                  <a:cubicBezTo>
                    <a:pt x="0" y="352746"/>
                    <a:pt x="352745" y="1"/>
                    <a:pt x="787879" y="1"/>
                  </a:cubicBezTo>
                  <a:lnTo>
                    <a:pt x="3939300" y="0"/>
                  </a:lnTo>
                  <a:cubicBezTo>
                    <a:pt x="4374434" y="0"/>
                    <a:pt x="4727179" y="352746"/>
                    <a:pt x="4727179" y="787879"/>
                  </a:cubicBezTo>
                  <a:lnTo>
                    <a:pt x="4727179" y="1830507"/>
                  </a:lnTo>
                  <a:lnTo>
                    <a:pt x="1830507" y="4727179"/>
                  </a:lnTo>
                  <a:lnTo>
                    <a:pt x="787879" y="4727179"/>
                  </a:lnTo>
                  <a:cubicBezTo>
                    <a:pt x="570312" y="4727179"/>
                    <a:pt x="373342" y="4638993"/>
                    <a:pt x="230764" y="4496415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 w="23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8661" name="Freeform: Shape 8"/>
            <p:cNvSpPr/>
            <p:nvPr/>
          </p:nvSpPr>
          <p:spPr>
            <a:xfrm rot="8100000">
              <a:off x="-556445" y="2273168"/>
              <a:ext cx="3724869" cy="3724869"/>
            </a:xfrm>
            <a:custGeom>
              <a:avLst/>
              <a:gdLst>
                <a:gd name="connsiteX0" fmla="*/ 181835 w 3724869"/>
                <a:gd name="connsiteY0" fmla="*/ 3543034 h 3724869"/>
                <a:gd name="connsiteX1" fmla="*/ 0 w 3724869"/>
                <a:gd name="connsiteY1" fmla="*/ 3104045 h 3724869"/>
                <a:gd name="connsiteX2" fmla="*/ 0 w 3724869"/>
                <a:gd name="connsiteY2" fmla="*/ 620824 h 3724869"/>
                <a:gd name="connsiteX3" fmla="*/ 620824 w 3724869"/>
                <a:gd name="connsiteY3" fmla="*/ 0 h 3724869"/>
                <a:gd name="connsiteX4" fmla="*/ 3104045 w 3724869"/>
                <a:gd name="connsiteY4" fmla="*/ 1 h 3724869"/>
                <a:gd name="connsiteX5" fmla="*/ 3724869 w 3724869"/>
                <a:gd name="connsiteY5" fmla="*/ 620825 h 3724869"/>
                <a:gd name="connsiteX6" fmla="*/ 3724869 w 3724869"/>
                <a:gd name="connsiteY6" fmla="*/ 1830507 h 3724869"/>
                <a:gd name="connsiteX7" fmla="*/ 1830507 w 3724869"/>
                <a:gd name="connsiteY7" fmla="*/ 3724869 h 3724869"/>
                <a:gd name="connsiteX8" fmla="*/ 620824 w 3724869"/>
                <a:gd name="connsiteY8" fmla="*/ 3724869 h 3724869"/>
                <a:gd name="connsiteX9" fmla="*/ 181835 w 3724869"/>
                <a:gd name="connsiteY9" fmla="*/ 3543034 h 372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24869" h="3724869">
                  <a:moveTo>
                    <a:pt x="181835" y="3543034"/>
                  </a:moveTo>
                  <a:cubicBezTo>
                    <a:pt x="69488" y="3430687"/>
                    <a:pt x="0" y="3275481"/>
                    <a:pt x="0" y="3104045"/>
                  </a:cubicBezTo>
                  <a:lnTo>
                    <a:pt x="0" y="620824"/>
                  </a:lnTo>
                  <a:cubicBezTo>
                    <a:pt x="0" y="277953"/>
                    <a:pt x="277952" y="0"/>
                    <a:pt x="620824" y="0"/>
                  </a:cubicBezTo>
                  <a:lnTo>
                    <a:pt x="3104045" y="1"/>
                  </a:lnTo>
                  <a:cubicBezTo>
                    <a:pt x="3446917" y="1"/>
                    <a:pt x="3724869" y="277953"/>
                    <a:pt x="3724869" y="620825"/>
                  </a:cubicBezTo>
                  <a:lnTo>
                    <a:pt x="3724869" y="1830507"/>
                  </a:lnTo>
                  <a:lnTo>
                    <a:pt x="1830507" y="3724869"/>
                  </a:lnTo>
                  <a:lnTo>
                    <a:pt x="620824" y="3724869"/>
                  </a:lnTo>
                  <a:cubicBezTo>
                    <a:pt x="449388" y="3724869"/>
                    <a:pt x="294182" y="3655381"/>
                    <a:pt x="181835" y="3543034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 w="23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2097163" name="Picture 6" descr="AI Chatbot For E-Commerce | ORAI Robotic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350000" y="2188957"/>
            <a:ext cx="4826000" cy="351608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27"/>
          <p:cNvGrpSpPr/>
          <p:nvPr/>
        </p:nvGrpSpPr>
        <p:grpSpPr>
          <a:xfrm>
            <a:off x="1930659" y="858877"/>
            <a:ext cx="3226800" cy="5816977"/>
            <a:chOff x="2133859" y="221873"/>
            <a:chExt cx="3226800" cy="5816977"/>
          </a:xfrm>
        </p:grpSpPr>
        <p:sp>
          <p:nvSpPr>
            <p:cNvPr id="1048662" name="Freeform: Shape 25"/>
            <p:cNvSpPr/>
            <p:nvPr/>
          </p:nvSpPr>
          <p:spPr>
            <a:xfrm flipH="1">
              <a:off x="2343343" y="416375"/>
              <a:ext cx="3017316" cy="5622475"/>
            </a:xfrm>
            <a:custGeom>
              <a:avLst/>
              <a:gdLst>
                <a:gd name="connsiteX0" fmla="*/ 577177 w 3017316"/>
                <a:gd name="connsiteY0" fmla="*/ 5150424 h 5622475"/>
                <a:gd name="connsiteX1" fmla="*/ 1048835 w 3017316"/>
                <a:gd name="connsiteY1" fmla="*/ 5622080 h 5622475"/>
                <a:gd name="connsiteX2" fmla="*/ 1021728 w 3017316"/>
                <a:gd name="connsiteY2" fmla="*/ 5622080 h 5622475"/>
                <a:gd name="connsiteX3" fmla="*/ 563353 w 3017316"/>
                <a:gd name="connsiteY3" fmla="*/ 5163706 h 5622475"/>
                <a:gd name="connsiteX4" fmla="*/ 562810 w 3017316"/>
                <a:gd name="connsiteY4" fmla="*/ 2439643 h 5622475"/>
                <a:gd name="connsiteX5" fmla="*/ 563353 w 3017316"/>
                <a:gd name="connsiteY5" fmla="*/ 2439209 h 5622475"/>
                <a:gd name="connsiteX6" fmla="*/ 3002957 w 3017316"/>
                <a:gd name="connsiteY6" fmla="*/ -396 h 5622475"/>
                <a:gd name="connsiteX7" fmla="*/ 3016239 w 3017316"/>
                <a:gd name="connsiteY7" fmla="*/ 13158 h 5622475"/>
                <a:gd name="connsiteX8" fmla="*/ 576635 w 3017316"/>
                <a:gd name="connsiteY8" fmla="*/ 2452762 h 5622475"/>
                <a:gd name="connsiteX9" fmla="*/ 576635 w 3017316"/>
                <a:gd name="connsiteY9" fmla="*/ 5150424 h 56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17316" h="5622475">
                  <a:moveTo>
                    <a:pt x="577177" y="5150424"/>
                  </a:moveTo>
                  <a:lnTo>
                    <a:pt x="1048835" y="5622080"/>
                  </a:lnTo>
                  <a:lnTo>
                    <a:pt x="1021728" y="5622080"/>
                  </a:lnTo>
                  <a:lnTo>
                    <a:pt x="563353" y="5163706"/>
                  </a:lnTo>
                  <a:cubicBezTo>
                    <a:pt x="-189130" y="4411604"/>
                    <a:pt x="-189130" y="3191990"/>
                    <a:pt x="562810" y="2439643"/>
                  </a:cubicBezTo>
                  <a:cubicBezTo>
                    <a:pt x="563081" y="2439507"/>
                    <a:pt x="563081" y="2439345"/>
                    <a:pt x="563353" y="2439209"/>
                  </a:cubicBezTo>
                  <a:lnTo>
                    <a:pt x="3002957" y="-396"/>
                  </a:lnTo>
                  <a:lnTo>
                    <a:pt x="3016239" y="13158"/>
                  </a:lnTo>
                  <a:lnTo>
                    <a:pt x="576635" y="2452762"/>
                  </a:lnTo>
                  <a:cubicBezTo>
                    <a:pt x="-167986" y="3197873"/>
                    <a:pt x="-167986" y="4405313"/>
                    <a:pt x="576635" y="5150424"/>
                  </a:cubicBezTo>
                  <a:close/>
                </a:path>
              </a:pathLst>
            </a:custGeom>
            <a:solidFill>
              <a:srgbClr val="FFFFFF"/>
            </a:solidFill>
            <a:ln w="270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8663" name="Freeform: Shape 26"/>
            <p:cNvSpPr/>
            <p:nvPr/>
          </p:nvSpPr>
          <p:spPr>
            <a:xfrm>
              <a:off x="2133859" y="221873"/>
              <a:ext cx="179988" cy="179988"/>
            </a:xfrm>
            <a:custGeom>
              <a:avLst/>
              <a:gdLst>
                <a:gd name="connsiteX0" fmla="*/ 179988 w 179988"/>
                <a:gd name="connsiteY0" fmla="*/ 89994 h 179988"/>
                <a:gd name="connsiteX1" fmla="*/ 89994 w 179988"/>
                <a:gd name="connsiteY1" fmla="*/ 179989 h 179988"/>
                <a:gd name="connsiteX2" fmla="*/ -1 w 179988"/>
                <a:gd name="connsiteY2" fmla="*/ 89994 h 179988"/>
                <a:gd name="connsiteX3" fmla="*/ 89994 w 179988"/>
                <a:gd name="connsiteY3" fmla="*/ 0 h 179988"/>
                <a:gd name="connsiteX4" fmla="*/ 179988 w 179988"/>
                <a:gd name="connsiteY4" fmla="*/ 89994 h 17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988" h="179988">
                  <a:moveTo>
                    <a:pt x="179988" y="89994"/>
                  </a:moveTo>
                  <a:cubicBezTo>
                    <a:pt x="179988" y="139697"/>
                    <a:pt x="139697" y="179989"/>
                    <a:pt x="89994" y="179989"/>
                  </a:cubicBezTo>
                  <a:cubicBezTo>
                    <a:pt x="40291" y="179989"/>
                    <a:pt x="-1" y="139697"/>
                    <a:pt x="-1" y="89994"/>
                  </a:cubicBezTo>
                  <a:cubicBezTo>
                    <a:pt x="-1" y="40292"/>
                    <a:pt x="40291" y="0"/>
                    <a:pt x="89994" y="0"/>
                  </a:cubicBezTo>
                  <a:cubicBezTo>
                    <a:pt x="139697" y="0"/>
                    <a:pt x="179988" y="40292"/>
                    <a:pt x="179988" y="89994"/>
                  </a:cubicBezTo>
                  <a:close/>
                </a:path>
              </a:pathLst>
            </a:custGeom>
            <a:solidFill>
              <a:srgbClr val="FFFFFF"/>
            </a:solidFill>
            <a:ln w="270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048664" name="Freeform: Shape 22"/>
          <p:cNvSpPr/>
          <p:nvPr/>
        </p:nvSpPr>
        <p:spPr>
          <a:xfrm rot="18900000" flipH="1">
            <a:off x="-1187045" y="467690"/>
            <a:ext cx="4869308" cy="8435409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8665" name="TextBox 2"/>
          <p:cNvSpPr txBox="1"/>
          <p:nvPr/>
        </p:nvSpPr>
        <p:spPr>
          <a:xfrm>
            <a:off x="214086" y="3969660"/>
            <a:ext cx="3637915" cy="18821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Challenges and limitations</a:t>
            </a:r>
            <a:endParaRPr lang="en-IN" sz="4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69" name="Group 21"/>
          <p:cNvGrpSpPr/>
          <p:nvPr/>
        </p:nvGrpSpPr>
        <p:grpSpPr>
          <a:xfrm>
            <a:off x="5951538" y="819150"/>
            <a:ext cx="5605462" cy="5219700"/>
            <a:chOff x="5951538" y="819150"/>
            <a:chExt cx="5605462" cy="5219700"/>
          </a:xfrm>
        </p:grpSpPr>
        <p:sp>
          <p:nvSpPr>
            <p:cNvPr id="1048666" name="Rectangle: Rounded Corners 4"/>
            <p:cNvSpPr/>
            <p:nvPr/>
          </p:nvSpPr>
          <p:spPr>
            <a:xfrm>
              <a:off x="5951538" y="819150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Natural Language Understanding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67" name="Rectangle: Rounded Corners 5"/>
            <p:cNvSpPr/>
            <p:nvPr/>
          </p:nvSpPr>
          <p:spPr>
            <a:xfrm>
              <a:off x="5951538" y="2172608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Emotional Intelligence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68" name="Rectangle: Rounded Corners 6"/>
            <p:cNvSpPr/>
            <p:nvPr/>
          </p:nvSpPr>
          <p:spPr>
            <a:xfrm>
              <a:off x="5951538" y="1495879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Lack of Contextual Understanding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69" name="Rectangle: Rounded Corners 7"/>
            <p:cNvSpPr/>
            <p:nvPr/>
          </p:nvSpPr>
          <p:spPr>
            <a:xfrm>
              <a:off x="5951538" y="2849337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Handling Complex Queries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70" name="Rectangle: Rounded Corners 8"/>
            <p:cNvSpPr/>
            <p:nvPr/>
          </p:nvSpPr>
          <p:spPr>
            <a:xfrm>
              <a:off x="5951538" y="3526066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Lack of Creativity and Empathy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71" name="Rectangle: Rounded Corners 9"/>
            <p:cNvSpPr/>
            <p:nvPr/>
          </p:nvSpPr>
          <p:spPr>
            <a:xfrm>
              <a:off x="5951538" y="4202795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Data Privacy and Security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72" name="Rectangle: Rounded Corners 10"/>
            <p:cNvSpPr/>
            <p:nvPr/>
          </p:nvSpPr>
          <p:spPr>
            <a:xfrm>
              <a:off x="5951538" y="4879524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User Trust and Transparency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73" name="Rectangle: Rounded Corners 11"/>
            <p:cNvSpPr/>
            <p:nvPr/>
          </p:nvSpPr>
          <p:spPr>
            <a:xfrm>
              <a:off x="5951538" y="5556250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Maintenance and Updates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74" name="Rectangle: Rounded Corners 13"/>
            <p:cNvSpPr/>
            <p:nvPr/>
          </p:nvSpPr>
          <p:spPr>
            <a:xfrm>
              <a:off x="6050280" y="916132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75" name="Rectangle: Rounded Corners 14"/>
            <p:cNvSpPr/>
            <p:nvPr/>
          </p:nvSpPr>
          <p:spPr>
            <a:xfrm>
              <a:off x="6050280" y="1592861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76" name="Rectangle: Rounded Corners 15"/>
            <p:cNvSpPr/>
            <p:nvPr/>
          </p:nvSpPr>
          <p:spPr>
            <a:xfrm>
              <a:off x="6050280" y="2269590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77" name="Rectangle: Rounded Corners 16"/>
            <p:cNvSpPr/>
            <p:nvPr/>
          </p:nvSpPr>
          <p:spPr>
            <a:xfrm>
              <a:off x="6050280" y="2946319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78" name="Rectangle: Rounded Corners 17"/>
            <p:cNvSpPr/>
            <p:nvPr/>
          </p:nvSpPr>
          <p:spPr>
            <a:xfrm>
              <a:off x="6050280" y="3623048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79" name="Rectangle: Rounded Corners 18"/>
            <p:cNvSpPr/>
            <p:nvPr/>
          </p:nvSpPr>
          <p:spPr>
            <a:xfrm>
              <a:off x="6050280" y="4299777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80" name="Rectangle: Rounded Corners 19"/>
            <p:cNvSpPr/>
            <p:nvPr/>
          </p:nvSpPr>
          <p:spPr>
            <a:xfrm>
              <a:off x="6050280" y="4976506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8681" name="Rectangle: Rounded Corners 20"/>
            <p:cNvSpPr/>
            <p:nvPr/>
          </p:nvSpPr>
          <p:spPr>
            <a:xfrm>
              <a:off x="6050280" y="5653232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</p:grpSp>
      <p:sp>
        <p:nvSpPr>
          <p:cNvPr id="1048682" name="Freeform: Shape 23"/>
          <p:cNvSpPr/>
          <p:nvPr/>
        </p:nvSpPr>
        <p:spPr>
          <a:xfrm rot="16200000" flipH="1">
            <a:off x="331292" y="-186852"/>
            <a:ext cx="1806825" cy="2041237"/>
          </a:xfrm>
          <a:custGeom>
            <a:avLst/>
            <a:gdLst>
              <a:gd name="connsiteX0" fmla="*/ 0 w 1806825"/>
              <a:gd name="connsiteY0" fmla="*/ 0 h 2041237"/>
              <a:gd name="connsiteX1" fmla="*/ 1806825 w 1806825"/>
              <a:gd name="connsiteY1" fmla="*/ 1806825 h 2041237"/>
              <a:gd name="connsiteX2" fmla="*/ 1791417 w 1806825"/>
              <a:gd name="connsiteY2" fmla="*/ 1856460 h 2041237"/>
              <a:gd name="connsiteX3" fmla="*/ 1512654 w 1806825"/>
              <a:gd name="connsiteY3" fmla="*/ 2041237 h 2041237"/>
              <a:gd name="connsiteX4" fmla="*/ 302538 w 1806825"/>
              <a:gd name="connsiteY4" fmla="*/ 2041236 h 2041237"/>
              <a:gd name="connsiteX5" fmla="*/ 0 w 1806825"/>
              <a:gd name="connsiteY5" fmla="*/ 1738698 h 2041237"/>
              <a:gd name="connsiteX6" fmla="*/ 0 w 1806825"/>
              <a:gd name="connsiteY6" fmla="*/ 0 h 2041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825" h="2041237">
                <a:moveTo>
                  <a:pt x="0" y="0"/>
                </a:moveTo>
                <a:lnTo>
                  <a:pt x="1806825" y="1806825"/>
                </a:lnTo>
                <a:lnTo>
                  <a:pt x="1791417" y="1856460"/>
                </a:lnTo>
                <a:cubicBezTo>
                  <a:pt x="1745489" y="1965045"/>
                  <a:pt x="1637970" y="2041236"/>
                  <a:pt x="1512654" y="2041237"/>
                </a:cubicBezTo>
                <a:lnTo>
                  <a:pt x="302538" y="2041236"/>
                </a:lnTo>
                <a:cubicBezTo>
                  <a:pt x="135451" y="2041236"/>
                  <a:pt x="0" y="1905785"/>
                  <a:pt x="0" y="173869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2709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1"/>
          <p:cNvGrpSpPr/>
          <p:nvPr/>
        </p:nvGrpSpPr>
        <p:grpSpPr>
          <a:xfrm>
            <a:off x="6464069" y="1705772"/>
            <a:ext cx="4165831" cy="3415130"/>
            <a:chOff x="7356244" y="1607044"/>
            <a:chExt cx="4165831" cy="3415130"/>
          </a:xfrm>
        </p:grpSpPr>
        <p:sp>
          <p:nvSpPr>
            <p:cNvPr id="1048696" name="TextBox 2"/>
            <p:cNvSpPr txBox="1"/>
            <p:nvPr/>
          </p:nvSpPr>
          <p:spPr>
            <a:xfrm>
              <a:off x="7356244" y="1607044"/>
              <a:ext cx="3835631" cy="12852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Education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48697" name="TextBox 3"/>
            <p:cNvSpPr txBox="1"/>
            <p:nvPr/>
          </p:nvSpPr>
          <p:spPr>
            <a:xfrm>
              <a:off x="7356244" y="2930483"/>
              <a:ext cx="4165831" cy="20916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education facilitate personalized learning experiences, provide instant feedback, and support student engagement and progress tracking.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1048698" name="Freeform: Shape 4"/>
          <p:cNvSpPr/>
          <p:nvPr/>
        </p:nvSpPr>
        <p:spPr>
          <a:xfrm rot="18900000" flipH="1">
            <a:off x="-1187045" y="467690"/>
            <a:ext cx="4869308" cy="8435409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097166" name="Picture 2" descr="AI-Driven Chatbots - Tech Xpertz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82575" y="128587"/>
            <a:ext cx="4895850" cy="66008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3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26DC"/>
      </a:accent1>
      <a:accent2>
        <a:srgbClr val="5826DD"/>
      </a:accent2>
      <a:accent3>
        <a:srgbClr val="7326DE"/>
      </a:accent3>
      <a:accent4>
        <a:srgbClr val="8827E0"/>
      </a:accent4>
      <a:accent5>
        <a:srgbClr val="8827E0"/>
      </a:accent5>
      <a:accent6>
        <a:srgbClr val="A027E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292</Words>
  <Application>Microsoft Office PowerPoint</Application>
  <PresentationFormat>Widescreen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SlideEgg</dc:creator>
  <cp:lastModifiedBy>Monish Kumar</cp:lastModifiedBy>
  <cp:revision>1</cp:revision>
  <dcterms:created xsi:type="dcterms:W3CDTF">2023-06-26T16:48:36Z</dcterms:created>
  <dcterms:modified xsi:type="dcterms:W3CDTF">2024-06-18T11:22:57Z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d0e949344b53438a8834af6b350d776c</vt:lpwstr>
  </property>
</Properties>
</file>